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C4F07E-3D8C-4298-8E81-0C634A1FA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F9524-DCF3-4663-970C-709C15EA1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3FF8E2-E01E-41F0-9DD3-68BA7F398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A72271-0CAF-417D-8D32-793ADA2FF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1F954A-C02B-4409-80F6-7DF282F0E6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300E3C-1E18-4027-9170-95C65DDD11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050701-0C5F-4BF4-964E-6121162719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F7A8D-BEDE-4691-901E-2F6BC1233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42FA60-4842-463D-AFFC-35BB269A2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A567FD-23A5-4CEB-8D61-6FA20BDAD0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C961BF-903C-4B32-90E3-4FFABFD3B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55010063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急救与心肺复苏</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常见急症的急救处理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急救技能培训与普及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急救的社会支持和法律保障</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急救基础知识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9572" r="1957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958" r="1695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急救是紧急情况下对伤病者进行的初步救治，对于挽救生命和减轻伤痛具有重要意义。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及时的急救措施能够为伤病者争取宝贵的抢救时间，降低伤残率和死亡率。</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急救知识的普及和提高公众的急救意识是社会文明进步的体现，也是社会公共安全的重要保障。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急救的重要性和意义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快速反应</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先救命后治伤</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保持呼吸道通畅</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止血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急救的基本原则和步骤</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613" r="156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7443" r="744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在遇到紧急情况时，应迅速做出判断并采取相应的急救措施。</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优先处理威胁生命的紧急情况，如心搏骤停、窒息等。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确保伤病者呼吸道畅通，防止窒息。</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对于出血的伤口要及时止血，防止失血过多。</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常用的急救设备包括止血带、氧气袋、便携式呼吸机等。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急救设备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858" r="298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急救药品包括止血药、止痛药、抗过敏药、急救药等。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掌握各种急救设备和药品的使用方法，根据伤病情况选择合适的设备和药品进行救治。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急救设备和药品的使用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心肺复苏技术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心肺复苏是一种紧急抢救措施，通过人工呼吸和胸外按压来维持患者的生命体征，为专业医疗救援争取时间。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肺复苏的基本概念是利用人工呼吸和胸外按压来暂时替代或辅助患者的心肺功能，以维持血液循环和氧气供应。其原理基于心脏骤停后，患者的心脏无法正常泵血，导致全身缺氧和器官功能衰竭，而心肺复苏可以暂时替代心脏和肺的功能，为患者争取宝贵的抢救时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心肺复苏的基本概念和原理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心肺复苏的操作步骤包括评估现场环境、检查意识和呼吸、拨打急救电话、进行胸外按压和人工呼吸等步骤，操作中需注意避免操作错误和延误。</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心肺复苏的操作步骤包括评估现场环境安全、检查患者是否有意识和呼吸、拨打急救电话并获取AED（自动体外除颤器）、进行持续有效的胸外按压和人工呼吸等步骤。在操作过程中，需要注意避免操作错误，如按压位置不正确、按压深度和频率不当等，同时要尽早进行心肺复苏，避免延误抢救时机。</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心肺复苏的操作步骤和注意事项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心肺复苏的有效性取决于多个因素，包括开始时间、操作正确性、患者状况等，而影响因素包括患者年龄、基础疾病、心脏骤停原因等。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心肺复苏的有效性取决于多个因素，其中最关键的是开始时间，即从心脏骤停发生到开始进行心肺复苏的时间，时间越短，抢救成功率越高。此外，心肺复苏的操作正确性也非常重要，正确的按压和人工呼吸方法可以提高抢救成功率。患者的年龄、基础疾病、心脏骤停原因等因素也会影响心肺复苏的有效性。例如，患者年龄越大，基础疾病越多，心脏骤停原因越复杂，抢救成功率可能会降低。</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心肺复苏的有效性和影响因素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常见急症的急救处理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休克是一种紧急状况，需要及时处理以维持生命体征。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休克时，患者的血压下降，心跳加速，意识模糊，甚至昏迷。急救措施包括保持呼吸道通畅，给予氧气，迅速补充血容量，处理原发病因等。应尽快将患者送往医院进行进一步治疗。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75" r="23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休克的处理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https://d.book118.com/647055010063006050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2024-09-22T23:10:25.560</cp:lastPrinted>
  <dcterms:created xsi:type="dcterms:W3CDTF">2024-09-22T15:10:25Z</dcterms:created>
  <dcterms:modified xsi:type="dcterms:W3CDTF">2024-09-22T15:10:27Z</dcterms:modified>
</cp:coreProperties>
</file>