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48737-71FE-4CFE-B09D-22CB4F039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55D51-F508-4E08-B96C-585792D2D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FE8FF-972B-4029-A7E5-B729D431B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42349-05A2-4690-82D8-A9BC1F629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91A1F0-E24E-4AC5-AE8E-36C9B28D7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6E2885-DD95-4F08-9DE0-8667A6D1D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2361A4-11D9-42FD-AA72-B38629A52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4E522D-DF7E-49C7-830D-C00321A7D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09C5A-9822-49AB-A7D6-488A0F862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2052B-ABFE-4DFB-A215-17F4F87FA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C53C5-2C0A-45A7-A3DB-7CF141198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61016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52.尽情欢愉享受美好欢乐活动策划方案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活动现场布置与氛围营造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活动互动环节设置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活动预算与成本控制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当前社会节奏快，人们面临各种压力，需要释放和缓解。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现代社会压力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娱乐方式多元化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欢愉体验的重要性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随着科技发展，娱乐方式越来越丰富，人们对娱乐活动有更高期待。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欢愉体验有助于提升生活质量，促进身心健康。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提供轻松愉快的氛围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促进人际交流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激发生活热情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846" b="384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目的阐述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通过策划一系列有趣、轻松的活动，让参与者暂时忘却烦恼，尽情享受欢乐。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创造机会让参与者与他人互动，增进彼此了解，拓展社交圈。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通过多样化的活动内容和形式，激发参与者对生活的热爱和追求。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以年轻人和中年人为主，他们更注重生活品质和娱乐体验。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面向各行各业人士，尤其是工作压力较大、需要释放压力的群体。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职业特点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考虑不同人的兴趣爱好，设计多样化的活动内容，如音乐、运动、游戏等。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639" b="226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以欢乐、愉悦为主题，打造一场充满活力和创意的盛宴，让参与者尽情享受生活的美好。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强调与亲朋好友共度美好时光的重要性，通过丰富多彩的活动让参与者感受到欢乐的氛围。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美好时光，欢乐同行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欢愉盛宴，畅享生活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通过场景布置、音乐、灯光等手段，打造沉浸式体验环境，让参与者身临其境地感受欢乐的氛围。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458" r="19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沉浸式体验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设置多个互动环节，如游戏、表演、抽奖等，增加参与者的参与感和互动性，让欢乐不断传递。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将不同地域、民族的文化元素融入活动中，展现多元文化的魅力，让参与者感受到不同文化背景下的欢乐。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多元文化融合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创意亮点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与受众的契合度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年龄层次广泛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活动内容和形式适合不同年龄层次的受众参与，无论是年轻人还是老年人都能找到自己的乐趣。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兴趣爱好多样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活动涵盖音乐、舞蹈、游戏、美食等多种兴趣爱好，满足不同受众的需求，让每个人都能尽情享受欢乐。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社交需求满足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活动提供与亲朋好友相聚的机会，增进彼此之间的感情，同时参与者还可以通过活动结识新朋友，拓展社交圈子。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确定活动主题和目标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调研参与者需求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制定活动预算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策划活动方案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前期准备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了解参与者的年龄、性别、兴趣等特征，以及他们对活动的期望和需求，为活动策划提供依据。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明确活动的主题和目的，例如庆祝节日、团队建设、放松心情等，以便制定相应的策划方案。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根据活动主题和目标，结合参与者需求，制定详细的活动方案，包括活动流程、游戏环节、表演节目等。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根据活动规模和需求，制定合理的活动预算，包括场地租赁、设备租赁、餐饮、交通等费用。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活动场地布置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活动设备准备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活动人员安排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活动流程执行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活动开展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根据活动主题和方案，对活动场地进行布置，营造欢乐、温馨的氛围。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准备活动所需的音响、灯光、投影等设备，确保活动的顺利进行。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按照活动方案，依次进行活动流程，包括开场白、游戏环节、表演节目等，让参与者尽情欢愉享受美好欢乐时光。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安排活动主持人、工作人员、志愿者等，明确各自职责，确保活动的有序进行。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活动总结与反馈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活动照片与视频整理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活动费用结算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后续跟进与关怀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后期收尾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在活动结束后，对活动进行总结和反馈，收集参与者的意见和建议，以便改进和完善未来的活动策划。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整理活动过程中拍摄的照片和视频，制作成精美的纪念册或视频集锦，以供参与者回顾和分享。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结算活动费用，包括场地租赁费、设备租赁费、餐饮费等，确保费用的合理支出。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对参与者进行后续跟进和关怀，了解他们对活动的感受和建议，增强与参与者之间的联系和互动。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线下传媒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借助海报、传单、宣传册等线下传媒手段，在活动现场和相关场所进行宣传推广。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线上媒体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利用社交媒体、网络论坛、博客等线上平台进行活动宣传，覆盖更广泛的受众群体。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通过参与者的口碑传播，让更多人了解和参与活动。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625" r="9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宣传渠道选择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突出活动的独特性和吸引力，如特色表演、互动环节等。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活动亮点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详细介绍活动的流程安排，包括时间、地点、参与人员等。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活动日程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明确活动的主题和宗旨，让受众更好地理解和接受活动。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宣传内容制作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https://d.book118.com/647061016061006052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2024-09-25T20:44:01.672</cp:lastPrinted>
  <dcterms:created xsi:type="dcterms:W3CDTF">2024-09-25T12:44:01Z</dcterms:created>
  <dcterms:modified xsi:type="dcterms:W3CDTF">2024-09-25T12:44:03Z</dcterms:modified>
</cp:coreProperties>
</file>