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6C09FC-0F92-4EDD-BE66-2670EFA7C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C95581-FE1E-4D6B-81D1-81381CB52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E72B72-96E9-4AB6-BF66-201CBDC88D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C46EF3-BE6F-41D3-A681-BFF8C58FFA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B832A6A-53CF-4ABF-B489-1112766152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0142A2-DF1F-4615-9A1D-BDE3F08E86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D4A1DF-B4D2-4433-ABFA-08AD24DEE8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D4F2B4-0B1E-42DC-897D-A1A3C6532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FBD6B-B23E-491E-A635-2D90EF00C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D7451A-DE39-4CC7-89F3-6ED47CD9C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D607A-F056-470E-A68B-2E36BA1A7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6213513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《学习论证》ppt课件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学习论证的基本概念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学习论证的方法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学习论证的步骤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学习论证的技巧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学习论证的实践应用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学习论证的基本概念</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学习论证是指通过逻辑推理和证据支持来证明某个学习观点或结论的过程。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学习论证是一种基于证据和逻辑推理的方法，用于证明或反驳某个学习观点或结论。它通常包括提出一个学习观点或问题，然后通过收集和评估证据来支持或反驳该观点或问题。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学习论证的定义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学习论证对于培养批判性思维、促进知识交流和提高学习效果具有重要意义。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学习论证，学习者可以培养批判性思维，学会分析、评价和运用证据，从而更好地理解和掌握知识。同时，学习论证也有助于促进知识交流，使学习者能够更好地理解不同观点，并在此基础上形成自己的见解。此外，学习论证还有助于提高学习效果，因为它鼓励学习者积极思考和探索，从而加深对知识的理解和记忆。</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学习论证的重要性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学习论证可以根据不同的标准进行分类，如形式逻辑和辩证逻辑等。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形式逻辑，学习论证可以分为演绎推理和归纳推理。演绎推理是从一般到特殊的推理过程，即从一般原理推导出特殊结论；而归纳推理则是从特殊到一般的推理过程，即从具体事例概括出一般原理。辩证逻辑则强调对立面的统一和转化，认为事物的本质在于其内在矛盾的发展和转化。根据不同的分类标准，学习论证还可以分为其他类型，如因果推理、类比推理等。</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学习论证的分类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学习论证的方法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归纳论证是一种从个别到一般的推理方法，通过观察和经验归纳出一般性的结论。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归纳论证通常从一系列具体的实例出发，通过概括和总结这些实例的共同特征和规律，得出一个普遍性的结论。例如，通过对多个国家的教育体系进行比较和研究，可以归纳出教育的一般特点和规律。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归纳论证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演绎论证是一种从一般到个别的推理方法，通过前提条件推导出结论。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演绎论证通常有一个普遍性的前提，如一条定理或公理，以及一些特定的条件。通过逻辑推理，从这些前提和条件中推导出结论。例如，在数学中，根据定理和已知条件推导出新的数学结论。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演绎论证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因果论证是一种推理方法，通过分析事物之间的因果关系得出结论。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因果论证关注的是事件之间的因果联系，即一个事件的发生会导致另一个事件的发生。通过确定因果关系，可以推断出结论。例如，分析吸烟与肺癌之间的因果关系，可以得出吸烟会增加患肺癌的风险的结论。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因果论证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反证法是一种推理方法，通过否定假设来证明结论。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反证法首先假设与结论相反的假设，然后通过逻辑推理和矛盾分析来证明这个假设是错误的，从而证明原结论的正确性。例如，要证明某个命题成立，可以先假设这个命题不成立，然后推导出矛盾，从而证明原命题成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反证法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学习论证的步骤</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https://d.book118.com/647062135133006034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2024-09-08T18:39:13.712</cp:lastPrinted>
  <dcterms:created xsi:type="dcterms:W3CDTF">2024-09-08T10:39:13Z</dcterms:created>
  <dcterms:modified xsi:type="dcterms:W3CDTF">2024-09-08T10:39:15Z</dcterms:modified>
</cp:coreProperties>
</file>