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397AF-399C-41CE-BA7D-A80A6327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0238A-8A67-40D3-8840-AE0E2A809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7246C-33CA-4070-8D6F-731E6517A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57F7B-660C-4504-9EC6-978A4400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AF9DC1-8302-41E6-A0E7-1FB8185DC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054B4-3EC1-43FF-B46D-ECDB46C6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180F4-F147-4445-8060-50D935180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E96A6-CD20-4532-BE18-82315F803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54879-E4F2-488A-95F0-3BA6D227A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31C50-8389-4A2B-89FC-52240572B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0DE39-11EA-463D-89A7-5CEDD429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6310414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专业进修汇报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专业进修计划及安排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进修期间学习与收获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进修期间参与的活动与项目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进修对个人职业发展的影响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9" r="264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推动事业发展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通过进修学习，获取新知识、新技能，提高自身专业素养和竞争力。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接触不同领域、不同行业的先进理念和技术，拓展个人视野和思维方式。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将进修所学应用于实际工作中，推动所在领域或行业的发展进步。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进修课程概述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知识技能应用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经验教训分享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阐述如何将进修所学的知识和技能应用于实际工作中，以及取得的成效。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详细展示在进修期间取得的学习成果，如完成的作业、项目、获得的证书等。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简要介绍参加的专业进修课程，包括课程名称、主要内容、学习方式等。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分享在进修过程中的经验教训，如学习方法、时间管理、团队协作等方面的感悟和收获。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专业进修计划及安排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进修课程及内容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深入学习复杂算法设计、优化及实现，掌握高级数据结构如红黑树、图等。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研究神经网络原理、优化算法及深度学习框架，如TensorFlow和PyTorch。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探讨自然语言处理的基础理论、方法和技术，包括词法分析、句法分析、语义理解等。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高级算法与数据结构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深度学习理论与实践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线上学习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学习方式与时间安排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参与实验室或企业项目，将所学理论知识应用于实际问题解决中。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每周投入至少10小时用于线上课程学习，另外根据项目进度安排线下实践时间。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利用Coursera、edX等在线教育平台，自主选择相关课程进行学习。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项目实践经验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职业竞争力增强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预期目标与成果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通过进修学习，掌握高级算法、深度学习和自然语言处理等领域的前沿知识和技术。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积累实际项目开发经验，提升独立解决问题和团队合作的能力。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将进修过程中的研究成果整理成学术论文，争取在国际会议或期刊上发表。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通过专业进修，提高自身在求职或晋升过程中的竞争力，为未来发展打下坚实基础。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进修期间学习与收获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前沿动态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课程内容掌握情况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通过系统学习，掌握了专业领域的核心知识体系，包括基本概念、理论框架、研究方法等。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了解了专业领域最新的研究成果、发展趋势和前沿动态，为今后的学术研究和职业发展打下了坚实基础。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学术研究与成果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研究课题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在导师的指导下，确定了具有创新性和实践价值的研究课题，并制定了详细的研究计划和方案。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掌握了多种研究方法和技术手段，如文献综述、实证研究、数据分析等，为课题的深入研究提供了有力支持。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在进修期间，取得了显著的学术成果，包括发表论文、参加学术会议、获得奖项等。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https://d.book118.com/647063104141006044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2024-09-19T07:36:25.133</cp:lastPrinted>
  <dcterms:created xsi:type="dcterms:W3CDTF">2024-09-18T23:36:25Z</dcterms:created>
  <dcterms:modified xsi:type="dcterms:W3CDTF">2024-09-18T23:36:27Z</dcterms:modified>
</cp:coreProperties>
</file>