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CD602-D565-4C4B-9D74-0D0C950C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A774D-DB9C-41D5-884D-1EBAFCDA8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18C2E-6478-4443-A2F5-44062B959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ED887-EE32-4495-84EF-B19BC87C4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FAB28-6B81-4FFC-9276-70E7532D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3039D-17A0-4B88-8E4A-BE5C97F49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0B3A4-CE17-42F0-8DAC-0CBD6BE62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8EAC6-0EB6-4E9E-9853-D065F5281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34B27-A3D5-4208-9E44-42A99FE1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4D04D-F67E-41F9-9E69-F0A80D45E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2B8B3-0171-4704-B464-515C7D43F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78865" y="731959"/>
            <a:ext cx="7352665" cy="13995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#</a:t>
            </a:fld>
            <a:endParaRPr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#</a:t>
            </a:fld>
            <a:endParaRPr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#</a:t>
            </a:fld>
            <a:endParaRPr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#</a:t>
            </a:fld>
            <a:endParaRPr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#</a:t>
            </a:fld>
            <a:endParaRPr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36650" y="679767"/>
            <a:ext cx="59690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95287" y="1319212"/>
            <a:ext cx="8353424" cy="47116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59492" y="6289942"/>
            <a:ext cx="440971" cy="22438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#</a:t>
            </a:fld>
            <a:endParaRPr sz="1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6314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375043" y="2396624"/>
            <a:ext cx="792480" cy="1680210"/>
          </a:xfrm>
          <a:custGeom>
            <a:rect l="l" t="t" r="r" b="b"/>
            <a:pathLst>
              <a:path w="792480" h="1680210">
                <a:moveTo>
                  <a:pt x="46597" y="202767"/>
                </a:moveTo>
                <a:lnTo>
                  <a:pt x="14337" y="137592"/>
                </a:lnTo>
                <a:lnTo>
                  <a:pt x="376366" y="137592"/>
                </a:lnTo>
                <a:lnTo>
                  <a:pt x="422964" y="43450"/>
                </a:lnTo>
                <a:lnTo>
                  <a:pt x="491069" y="181042"/>
                </a:lnTo>
                <a:lnTo>
                  <a:pt x="132624" y="181042"/>
                </a:lnTo>
                <a:lnTo>
                  <a:pt x="101581" y="184469"/>
                </a:lnTo>
                <a:lnTo>
                  <a:pt x="69953" y="192456"/>
                </a:lnTo>
                <a:lnTo>
                  <a:pt x="46597" y="202767"/>
                </a:lnTo>
                <a:close/>
              </a:path>
              <a:path w="792480" h="1680210">
                <a:moveTo>
                  <a:pt x="68104" y="738654"/>
                </a:moveTo>
                <a:lnTo>
                  <a:pt x="35844" y="608303"/>
                </a:lnTo>
                <a:lnTo>
                  <a:pt x="51476" y="602545"/>
                </a:lnTo>
                <a:lnTo>
                  <a:pt x="54789" y="601005"/>
                </a:lnTo>
                <a:lnTo>
                  <a:pt x="99972" y="548333"/>
                </a:lnTo>
                <a:lnTo>
                  <a:pt x="139793" y="463468"/>
                </a:lnTo>
                <a:lnTo>
                  <a:pt x="157850" y="414695"/>
                </a:lnTo>
                <a:lnTo>
                  <a:pt x="177094" y="359256"/>
                </a:lnTo>
                <a:lnTo>
                  <a:pt x="198600" y="288650"/>
                </a:lnTo>
                <a:lnTo>
                  <a:pt x="215076" y="226040"/>
                </a:lnTo>
                <a:lnTo>
                  <a:pt x="225819" y="181042"/>
                </a:lnTo>
                <a:lnTo>
                  <a:pt x="240157" y="181042"/>
                </a:lnTo>
                <a:lnTo>
                  <a:pt x="304678" y="260701"/>
                </a:lnTo>
                <a:lnTo>
                  <a:pt x="288121" y="275235"/>
                </a:lnTo>
                <a:lnTo>
                  <a:pt x="271914" y="292609"/>
                </a:lnTo>
                <a:lnTo>
                  <a:pt x="249511" y="325197"/>
                </a:lnTo>
                <a:lnTo>
                  <a:pt x="244908" y="333584"/>
                </a:lnTo>
                <a:lnTo>
                  <a:pt x="215066" y="391052"/>
                </a:lnTo>
                <a:lnTo>
                  <a:pt x="189303" y="445365"/>
                </a:lnTo>
                <a:lnTo>
                  <a:pt x="133744" y="553990"/>
                </a:lnTo>
                <a:lnTo>
                  <a:pt x="103949" y="608303"/>
                </a:lnTo>
                <a:lnTo>
                  <a:pt x="467200" y="608303"/>
                </a:lnTo>
                <a:lnTo>
                  <a:pt x="469002" y="612518"/>
                </a:lnTo>
                <a:lnTo>
                  <a:pt x="473904" y="630028"/>
                </a:lnTo>
                <a:lnTo>
                  <a:pt x="397873" y="630028"/>
                </a:lnTo>
                <a:lnTo>
                  <a:pt x="243742" y="658994"/>
                </a:lnTo>
                <a:lnTo>
                  <a:pt x="222235" y="658994"/>
                </a:lnTo>
                <a:lnTo>
                  <a:pt x="116498" y="699354"/>
                </a:lnTo>
                <a:lnTo>
                  <a:pt x="101540" y="707085"/>
                </a:lnTo>
                <a:lnTo>
                  <a:pt x="76001" y="727904"/>
                </a:lnTo>
                <a:lnTo>
                  <a:pt x="68104" y="738654"/>
                </a:lnTo>
                <a:close/>
              </a:path>
              <a:path w="792480" h="1680210">
                <a:moveTo>
                  <a:pt x="467200" y="608303"/>
                </a:moveTo>
                <a:lnTo>
                  <a:pt x="103949" y="608303"/>
                </a:lnTo>
                <a:lnTo>
                  <a:pt x="390704" y="593820"/>
                </a:lnTo>
                <a:lnTo>
                  <a:pt x="373454" y="542675"/>
                </a:lnTo>
                <a:lnTo>
                  <a:pt x="332233" y="437669"/>
                </a:lnTo>
                <a:lnTo>
                  <a:pt x="308262" y="383810"/>
                </a:lnTo>
                <a:lnTo>
                  <a:pt x="319015" y="362085"/>
                </a:lnTo>
                <a:lnTo>
                  <a:pt x="427814" y="528985"/>
                </a:lnTo>
                <a:lnTo>
                  <a:pt x="451192" y="570850"/>
                </a:lnTo>
                <a:lnTo>
                  <a:pt x="467200" y="608303"/>
                </a:lnTo>
                <a:close/>
              </a:path>
              <a:path w="792480" h="1680210">
                <a:moveTo>
                  <a:pt x="440886" y="789346"/>
                </a:moveTo>
                <a:lnTo>
                  <a:pt x="430133" y="760379"/>
                </a:lnTo>
                <a:lnTo>
                  <a:pt x="423276" y="729955"/>
                </a:lnTo>
                <a:lnTo>
                  <a:pt x="418479" y="710573"/>
                </a:lnTo>
                <a:lnTo>
                  <a:pt x="397873" y="630028"/>
                </a:lnTo>
                <a:lnTo>
                  <a:pt x="473904" y="630028"/>
                </a:lnTo>
                <a:lnTo>
                  <a:pt x="475147" y="634465"/>
                </a:lnTo>
                <a:lnTo>
                  <a:pt x="476731" y="644511"/>
                </a:lnTo>
                <a:lnTo>
                  <a:pt x="475197" y="719745"/>
                </a:lnTo>
                <a:lnTo>
                  <a:pt x="465978" y="753137"/>
                </a:lnTo>
                <a:lnTo>
                  <a:pt x="440886" y="789346"/>
                </a:lnTo>
                <a:close/>
              </a:path>
              <a:path w="792480" h="1680210">
                <a:moveTo>
                  <a:pt x="272417" y="999355"/>
                </a:moveTo>
                <a:lnTo>
                  <a:pt x="222235" y="999355"/>
                </a:lnTo>
                <a:lnTo>
                  <a:pt x="222235" y="658994"/>
                </a:lnTo>
                <a:lnTo>
                  <a:pt x="243742" y="658994"/>
                </a:lnTo>
                <a:lnTo>
                  <a:pt x="301093" y="716928"/>
                </a:lnTo>
                <a:lnTo>
                  <a:pt x="272417" y="767620"/>
                </a:lnTo>
                <a:lnTo>
                  <a:pt x="272417" y="999355"/>
                </a:lnTo>
                <a:close/>
              </a:path>
              <a:path w="792480" h="1680210">
                <a:moveTo>
                  <a:pt x="43013" y="1057289"/>
                </a:moveTo>
                <a:lnTo>
                  <a:pt x="14337" y="999355"/>
                </a:lnTo>
                <a:lnTo>
                  <a:pt x="369197" y="999355"/>
                </a:lnTo>
                <a:lnTo>
                  <a:pt x="412211" y="912454"/>
                </a:lnTo>
                <a:lnTo>
                  <a:pt x="476731" y="1042805"/>
                </a:lnTo>
                <a:lnTo>
                  <a:pt x="86026" y="1042805"/>
                </a:lnTo>
                <a:lnTo>
                  <a:pt x="43013" y="1057289"/>
                </a:lnTo>
                <a:close/>
              </a:path>
              <a:path w="792480" h="1680210">
                <a:moveTo>
                  <a:pt x="39428" y="1622141"/>
                </a:moveTo>
                <a:lnTo>
                  <a:pt x="0" y="1477307"/>
                </a:lnTo>
                <a:lnTo>
                  <a:pt x="36740" y="1467802"/>
                </a:lnTo>
                <a:lnTo>
                  <a:pt x="147858" y="1435215"/>
                </a:lnTo>
                <a:lnTo>
                  <a:pt x="222235" y="1412131"/>
                </a:lnTo>
                <a:lnTo>
                  <a:pt x="222235" y="1042805"/>
                </a:lnTo>
                <a:lnTo>
                  <a:pt x="272417" y="1042805"/>
                </a:lnTo>
                <a:lnTo>
                  <a:pt x="272417" y="1390407"/>
                </a:lnTo>
                <a:lnTo>
                  <a:pt x="399916" y="1390407"/>
                </a:lnTo>
                <a:lnTo>
                  <a:pt x="236619" y="1478656"/>
                </a:lnTo>
                <a:lnTo>
                  <a:pt x="226772" y="1484097"/>
                </a:lnTo>
                <a:lnTo>
                  <a:pt x="116550" y="1552893"/>
                </a:lnTo>
                <a:lnTo>
                  <a:pt x="64758" y="1592609"/>
                </a:lnTo>
                <a:lnTo>
                  <a:pt x="44931" y="1613428"/>
                </a:lnTo>
                <a:lnTo>
                  <a:pt x="39428" y="1622141"/>
                </a:lnTo>
                <a:close/>
              </a:path>
              <a:path w="792480" h="1680210">
                <a:moveTo>
                  <a:pt x="399916" y="1390407"/>
                </a:moveTo>
                <a:lnTo>
                  <a:pt x="272417" y="1390407"/>
                </a:lnTo>
                <a:lnTo>
                  <a:pt x="476731" y="1310748"/>
                </a:lnTo>
                <a:lnTo>
                  <a:pt x="480316" y="1346957"/>
                </a:lnTo>
                <a:lnTo>
                  <a:pt x="399916" y="1390407"/>
                </a:lnTo>
                <a:close/>
              </a:path>
              <a:path w="792480" h="1680210">
                <a:moveTo>
                  <a:pt x="762231" y="1499032"/>
                </a:moveTo>
                <a:lnTo>
                  <a:pt x="666707" y="1499032"/>
                </a:lnTo>
                <a:lnTo>
                  <a:pt x="706135" y="1488170"/>
                </a:lnTo>
                <a:lnTo>
                  <a:pt x="716889" y="1383164"/>
                </a:lnTo>
                <a:lnTo>
                  <a:pt x="716831" y="231734"/>
                </a:lnTo>
                <a:lnTo>
                  <a:pt x="716665" y="190095"/>
                </a:lnTo>
                <a:lnTo>
                  <a:pt x="714914" y="69856"/>
                </a:lnTo>
                <a:lnTo>
                  <a:pt x="713304" y="0"/>
                </a:lnTo>
                <a:lnTo>
                  <a:pt x="792162" y="72417"/>
                </a:lnTo>
                <a:lnTo>
                  <a:pt x="763487" y="123109"/>
                </a:lnTo>
                <a:lnTo>
                  <a:pt x="763487" y="1448340"/>
                </a:lnTo>
                <a:lnTo>
                  <a:pt x="762231" y="1499032"/>
                </a:lnTo>
                <a:close/>
              </a:path>
              <a:path w="792480" h="1680210">
                <a:moveTo>
                  <a:pt x="541251" y="1281781"/>
                </a:moveTo>
                <a:lnTo>
                  <a:pt x="542819" y="1158446"/>
                </a:lnTo>
                <a:lnTo>
                  <a:pt x="544612" y="888692"/>
                </a:lnTo>
                <a:lnTo>
                  <a:pt x="544835" y="742274"/>
                </a:lnTo>
                <a:lnTo>
                  <a:pt x="544612" y="597667"/>
                </a:lnTo>
                <a:lnTo>
                  <a:pt x="542819" y="342397"/>
                </a:lnTo>
                <a:lnTo>
                  <a:pt x="541251" y="231734"/>
                </a:lnTo>
                <a:lnTo>
                  <a:pt x="623693" y="318635"/>
                </a:lnTo>
                <a:lnTo>
                  <a:pt x="591433" y="369326"/>
                </a:lnTo>
                <a:lnTo>
                  <a:pt x="591433" y="1042805"/>
                </a:lnTo>
                <a:lnTo>
                  <a:pt x="591657" y="1082181"/>
                </a:lnTo>
                <a:lnTo>
                  <a:pt x="592800" y="1144524"/>
                </a:lnTo>
                <a:lnTo>
                  <a:pt x="595018" y="1238331"/>
                </a:lnTo>
                <a:lnTo>
                  <a:pt x="541251" y="1281781"/>
                </a:lnTo>
                <a:close/>
              </a:path>
              <a:path w="792480" h="1680210">
                <a:moveTo>
                  <a:pt x="684629" y="1680075"/>
                </a:moveTo>
                <a:lnTo>
                  <a:pt x="678286" y="1641377"/>
                </a:lnTo>
                <a:lnTo>
                  <a:pt x="658459" y="1596116"/>
                </a:lnTo>
                <a:lnTo>
                  <a:pt x="625639" y="1558098"/>
                </a:lnTo>
                <a:lnTo>
                  <a:pt x="566342" y="1520758"/>
                </a:lnTo>
                <a:lnTo>
                  <a:pt x="566342" y="1484549"/>
                </a:lnTo>
                <a:lnTo>
                  <a:pt x="597899" y="1491625"/>
                </a:lnTo>
                <a:lnTo>
                  <a:pt x="642959" y="1498126"/>
                </a:lnTo>
                <a:lnTo>
                  <a:pt x="666707" y="1499032"/>
                </a:lnTo>
                <a:lnTo>
                  <a:pt x="762231" y="1499032"/>
                </a:lnTo>
                <a:lnTo>
                  <a:pt x="762068" y="1505625"/>
                </a:lnTo>
                <a:lnTo>
                  <a:pt x="757326" y="1548763"/>
                </a:lnTo>
                <a:lnTo>
                  <a:pt x="740300" y="1610769"/>
                </a:lnTo>
                <a:lnTo>
                  <a:pt x="712520" y="1656483"/>
                </a:lnTo>
                <a:lnTo>
                  <a:pt x="708918" y="1659848"/>
                </a:lnTo>
                <a:lnTo>
                  <a:pt x="684629" y="1680075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3418116" y="2382141"/>
            <a:ext cx="577215" cy="1694814"/>
          </a:xfrm>
          <a:custGeom>
            <a:rect l="l" t="t" r="r" b="b"/>
            <a:pathLst>
              <a:path w="577214" h="1694814">
                <a:moveTo>
                  <a:pt x="189975" y="347601"/>
                </a:moveTo>
                <a:lnTo>
                  <a:pt x="164884" y="347601"/>
                </a:lnTo>
                <a:lnTo>
                  <a:pt x="177091" y="287899"/>
                </a:lnTo>
                <a:lnTo>
                  <a:pt x="190927" y="213856"/>
                </a:lnTo>
                <a:lnTo>
                  <a:pt x="204369" y="126956"/>
                </a:lnTo>
                <a:lnTo>
                  <a:pt x="214143" y="46248"/>
                </a:lnTo>
                <a:lnTo>
                  <a:pt x="218651" y="0"/>
                </a:lnTo>
                <a:lnTo>
                  <a:pt x="304677" y="79658"/>
                </a:lnTo>
                <a:lnTo>
                  <a:pt x="280231" y="114452"/>
                </a:lnTo>
                <a:lnTo>
                  <a:pt x="238366" y="206387"/>
                </a:lnTo>
                <a:lnTo>
                  <a:pt x="207336" y="293620"/>
                </a:lnTo>
                <a:lnTo>
                  <a:pt x="198376" y="319766"/>
                </a:lnTo>
                <a:lnTo>
                  <a:pt x="189975" y="347601"/>
                </a:lnTo>
                <a:close/>
              </a:path>
              <a:path w="577214" h="1694814">
                <a:moveTo>
                  <a:pt x="567367" y="347601"/>
                </a:moveTo>
                <a:lnTo>
                  <a:pt x="480316" y="347601"/>
                </a:lnTo>
                <a:lnTo>
                  <a:pt x="508991" y="260701"/>
                </a:lnTo>
                <a:lnTo>
                  <a:pt x="567367" y="347601"/>
                </a:lnTo>
                <a:close/>
              </a:path>
              <a:path w="577214" h="1694814">
                <a:moveTo>
                  <a:pt x="0" y="1694558"/>
                </a:moveTo>
                <a:lnTo>
                  <a:pt x="1568" y="1604036"/>
                </a:lnTo>
                <a:lnTo>
                  <a:pt x="3362" y="1247175"/>
                </a:lnTo>
                <a:lnTo>
                  <a:pt x="3584" y="984871"/>
                </a:lnTo>
                <a:lnTo>
                  <a:pt x="3285" y="706237"/>
                </a:lnTo>
                <a:lnTo>
                  <a:pt x="1568" y="369778"/>
                </a:lnTo>
                <a:lnTo>
                  <a:pt x="0" y="282426"/>
                </a:lnTo>
                <a:lnTo>
                  <a:pt x="57351" y="347601"/>
                </a:lnTo>
                <a:lnTo>
                  <a:pt x="567367" y="347601"/>
                </a:lnTo>
                <a:lnTo>
                  <a:pt x="577096" y="362084"/>
                </a:lnTo>
                <a:lnTo>
                  <a:pt x="559174" y="391051"/>
                </a:lnTo>
                <a:lnTo>
                  <a:pt x="57351" y="391051"/>
                </a:lnTo>
                <a:lnTo>
                  <a:pt x="57351" y="709686"/>
                </a:lnTo>
                <a:lnTo>
                  <a:pt x="541251" y="709686"/>
                </a:lnTo>
                <a:lnTo>
                  <a:pt x="541251" y="753137"/>
                </a:lnTo>
                <a:lnTo>
                  <a:pt x="57351" y="753137"/>
                </a:lnTo>
                <a:lnTo>
                  <a:pt x="57351" y="1115221"/>
                </a:lnTo>
                <a:lnTo>
                  <a:pt x="541251" y="1115221"/>
                </a:lnTo>
                <a:lnTo>
                  <a:pt x="541251" y="1158672"/>
                </a:lnTo>
                <a:lnTo>
                  <a:pt x="57351" y="1158672"/>
                </a:lnTo>
                <a:lnTo>
                  <a:pt x="57351" y="1499032"/>
                </a:lnTo>
                <a:lnTo>
                  <a:pt x="541251" y="1499032"/>
                </a:lnTo>
                <a:lnTo>
                  <a:pt x="541251" y="1506274"/>
                </a:lnTo>
                <a:lnTo>
                  <a:pt x="541704" y="1542482"/>
                </a:lnTo>
                <a:lnTo>
                  <a:pt x="57351" y="1542482"/>
                </a:lnTo>
                <a:lnTo>
                  <a:pt x="57351" y="1658349"/>
                </a:lnTo>
                <a:lnTo>
                  <a:pt x="0" y="1694558"/>
                </a:lnTo>
                <a:close/>
              </a:path>
              <a:path w="577214" h="1694814">
                <a:moveTo>
                  <a:pt x="541251" y="709686"/>
                </a:moveTo>
                <a:lnTo>
                  <a:pt x="487484" y="709686"/>
                </a:lnTo>
                <a:lnTo>
                  <a:pt x="487484" y="391051"/>
                </a:lnTo>
                <a:lnTo>
                  <a:pt x="559174" y="391051"/>
                </a:lnTo>
                <a:lnTo>
                  <a:pt x="541251" y="420018"/>
                </a:lnTo>
                <a:lnTo>
                  <a:pt x="541251" y="709686"/>
                </a:lnTo>
                <a:close/>
              </a:path>
              <a:path w="577214" h="1694814">
                <a:moveTo>
                  <a:pt x="541251" y="1115221"/>
                </a:moveTo>
                <a:lnTo>
                  <a:pt x="487484" y="1115221"/>
                </a:lnTo>
                <a:lnTo>
                  <a:pt x="487484" y="753137"/>
                </a:lnTo>
                <a:lnTo>
                  <a:pt x="541251" y="753137"/>
                </a:lnTo>
                <a:lnTo>
                  <a:pt x="541251" y="1115221"/>
                </a:lnTo>
                <a:close/>
              </a:path>
              <a:path w="577214" h="1694814">
                <a:moveTo>
                  <a:pt x="541251" y="1499032"/>
                </a:moveTo>
                <a:lnTo>
                  <a:pt x="487484" y="1499032"/>
                </a:lnTo>
                <a:lnTo>
                  <a:pt x="487484" y="1158672"/>
                </a:lnTo>
                <a:lnTo>
                  <a:pt x="541251" y="1158672"/>
                </a:lnTo>
                <a:lnTo>
                  <a:pt x="541251" y="1499032"/>
                </a:lnTo>
                <a:close/>
              </a:path>
              <a:path w="577214" h="1694814">
                <a:moveTo>
                  <a:pt x="487484" y="1694558"/>
                </a:moveTo>
                <a:lnTo>
                  <a:pt x="487484" y="1542482"/>
                </a:lnTo>
                <a:lnTo>
                  <a:pt x="541704" y="1542482"/>
                </a:lnTo>
                <a:lnTo>
                  <a:pt x="541938" y="1561174"/>
                </a:lnTo>
                <a:lnTo>
                  <a:pt x="542799" y="1595962"/>
                </a:lnTo>
                <a:lnTo>
                  <a:pt x="544836" y="1651108"/>
                </a:lnTo>
                <a:lnTo>
                  <a:pt x="487484" y="1694558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124313" y="2411108"/>
            <a:ext cx="803275" cy="1658620"/>
          </a:xfrm>
          <a:custGeom>
            <a:rect l="l" t="t" r="r" b="b"/>
            <a:pathLst>
              <a:path w="803275" h="1658620">
                <a:moveTo>
                  <a:pt x="399665" y="293288"/>
                </a:moveTo>
                <a:lnTo>
                  <a:pt x="376366" y="217250"/>
                </a:lnTo>
                <a:lnTo>
                  <a:pt x="370187" y="188488"/>
                </a:lnTo>
                <a:lnTo>
                  <a:pt x="361076" y="152414"/>
                </a:lnTo>
                <a:lnTo>
                  <a:pt x="345842" y="103533"/>
                </a:lnTo>
                <a:lnTo>
                  <a:pt x="344321" y="99315"/>
                </a:lnTo>
                <a:lnTo>
                  <a:pt x="315431" y="21724"/>
                </a:lnTo>
                <a:lnTo>
                  <a:pt x="322600" y="0"/>
                </a:lnTo>
                <a:lnTo>
                  <a:pt x="379145" y="56735"/>
                </a:lnTo>
                <a:lnTo>
                  <a:pt x="410419" y="97762"/>
                </a:lnTo>
                <a:lnTo>
                  <a:pt x="426457" y="145184"/>
                </a:lnTo>
                <a:lnTo>
                  <a:pt x="433718" y="181041"/>
                </a:lnTo>
                <a:lnTo>
                  <a:pt x="422964" y="242596"/>
                </a:lnTo>
                <a:lnTo>
                  <a:pt x="399665" y="293288"/>
                </a:lnTo>
                <a:close/>
              </a:path>
              <a:path w="803275" h="1658620">
                <a:moveTo>
                  <a:pt x="758637" y="347601"/>
                </a:moveTo>
                <a:lnTo>
                  <a:pt x="684629" y="347601"/>
                </a:lnTo>
                <a:lnTo>
                  <a:pt x="716889" y="267942"/>
                </a:lnTo>
                <a:lnTo>
                  <a:pt x="758637" y="347601"/>
                </a:lnTo>
                <a:close/>
              </a:path>
              <a:path w="803275" h="1658620">
                <a:moveTo>
                  <a:pt x="55559" y="608302"/>
                </a:moveTo>
                <a:lnTo>
                  <a:pt x="32260" y="579336"/>
                </a:lnTo>
                <a:lnTo>
                  <a:pt x="35844" y="557610"/>
                </a:lnTo>
                <a:lnTo>
                  <a:pt x="46040" y="524133"/>
                </a:lnTo>
                <a:lnTo>
                  <a:pt x="48131" y="516676"/>
                </a:lnTo>
                <a:lnTo>
                  <a:pt x="66312" y="448984"/>
                </a:lnTo>
                <a:lnTo>
                  <a:pt x="77149" y="393993"/>
                </a:lnTo>
                <a:lnTo>
                  <a:pt x="89611" y="275184"/>
                </a:lnTo>
                <a:lnTo>
                  <a:pt x="103949" y="275184"/>
                </a:lnTo>
                <a:lnTo>
                  <a:pt x="107532" y="347601"/>
                </a:lnTo>
                <a:lnTo>
                  <a:pt x="758637" y="347601"/>
                </a:lnTo>
                <a:lnTo>
                  <a:pt x="781409" y="391051"/>
                </a:lnTo>
                <a:lnTo>
                  <a:pt x="107532" y="391051"/>
                </a:lnTo>
                <a:lnTo>
                  <a:pt x="114702" y="485193"/>
                </a:lnTo>
                <a:lnTo>
                  <a:pt x="109164" y="537655"/>
                </a:lnTo>
                <a:lnTo>
                  <a:pt x="96780" y="579336"/>
                </a:lnTo>
                <a:lnTo>
                  <a:pt x="80388" y="597515"/>
                </a:lnTo>
                <a:lnTo>
                  <a:pt x="55559" y="608302"/>
                </a:lnTo>
                <a:close/>
              </a:path>
              <a:path w="803275" h="1658620">
                <a:moveTo>
                  <a:pt x="659538" y="586577"/>
                </a:moveTo>
                <a:lnTo>
                  <a:pt x="648785" y="572094"/>
                </a:lnTo>
                <a:lnTo>
                  <a:pt x="688213" y="391051"/>
                </a:lnTo>
                <a:lnTo>
                  <a:pt x="781409" y="391051"/>
                </a:lnTo>
                <a:lnTo>
                  <a:pt x="767403" y="397638"/>
                </a:lnTo>
                <a:lnTo>
                  <a:pt x="759650" y="402338"/>
                </a:lnTo>
                <a:lnTo>
                  <a:pt x="744864" y="416368"/>
                </a:lnTo>
                <a:lnTo>
                  <a:pt x="729854" y="435605"/>
                </a:lnTo>
                <a:lnTo>
                  <a:pt x="706920" y="474218"/>
                </a:lnTo>
                <a:lnTo>
                  <a:pt x="692822" y="505546"/>
                </a:lnTo>
                <a:lnTo>
                  <a:pt x="659538" y="586577"/>
                </a:lnTo>
                <a:close/>
              </a:path>
              <a:path w="803275" h="1658620">
                <a:moveTo>
                  <a:pt x="3584" y="1658349"/>
                </a:moveTo>
                <a:lnTo>
                  <a:pt x="0" y="1636624"/>
                </a:lnTo>
                <a:lnTo>
                  <a:pt x="40206" y="1602660"/>
                </a:lnTo>
                <a:lnTo>
                  <a:pt x="99131" y="1545650"/>
                </a:lnTo>
                <a:lnTo>
                  <a:pt x="152899" y="1480475"/>
                </a:lnTo>
                <a:lnTo>
                  <a:pt x="186754" y="1429217"/>
                </a:lnTo>
                <a:lnTo>
                  <a:pt x="215067" y="1375923"/>
                </a:lnTo>
                <a:lnTo>
                  <a:pt x="231888" y="1337790"/>
                </a:lnTo>
                <a:lnTo>
                  <a:pt x="261104" y="1258641"/>
                </a:lnTo>
                <a:lnTo>
                  <a:pt x="286195" y="1170836"/>
                </a:lnTo>
                <a:lnTo>
                  <a:pt x="305586" y="1080983"/>
                </a:lnTo>
                <a:lnTo>
                  <a:pt x="315431" y="1024700"/>
                </a:lnTo>
                <a:lnTo>
                  <a:pt x="322991" y="971349"/>
                </a:lnTo>
                <a:lnTo>
                  <a:pt x="335089" y="854124"/>
                </a:lnTo>
                <a:lnTo>
                  <a:pt x="343154" y="722868"/>
                </a:lnTo>
                <a:lnTo>
                  <a:pt x="347097" y="580819"/>
                </a:lnTo>
                <a:lnTo>
                  <a:pt x="347691" y="499676"/>
                </a:lnTo>
                <a:lnTo>
                  <a:pt x="444471" y="586577"/>
                </a:lnTo>
                <a:lnTo>
                  <a:pt x="412211" y="637269"/>
                </a:lnTo>
                <a:lnTo>
                  <a:pt x="411717" y="678579"/>
                </a:lnTo>
                <a:lnTo>
                  <a:pt x="411917" y="706178"/>
                </a:lnTo>
                <a:lnTo>
                  <a:pt x="414381" y="753249"/>
                </a:lnTo>
                <a:lnTo>
                  <a:pt x="418974" y="801226"/>
                </a:lnTo>
                <a:lnTo>
                  <a:pt x="420327" y="811070"/>
                </a:lnTo>
                <a:lnTo>
                  <a:pt x="397873" y="811070"/>
                </a:lnTo>
                <a:lnTo>
                  <a:pt x="391085" y="886528"/>
                </a:lnTo>
                <a:lnTo>
                  <a:pt x="384662" y="948379"/>
                </a:lnTo>
                <a:lnTo>
                  <a:pt x="373125" y="1032564"/>
                </a:lnTo>
                <a:lnTo>
                  <a:pt x="359403" y="1110865"/>
                </a:lnTo>
                <a:lnTo>
                  <a:pt x="343497" y="1183282"/>
                </a:lnTo>
                <a:lnTo>
                  <a:pt x="325407" y="1249815"/>
                </a:lnTo>
                <a:lnTo>
                  <a:pt x="305133" y="1310464"/>
                </a:lnTo>
                <a:lnTo>
                  <a:pt x="284138" y="1361660"/>
                </a:lnTo>
                <a:lnTo>
                  <a:pt x="254495" y="1420302"/>
                </a:lnTo>
                <a:lnTo>
                  <a:pt x="231203" y="1459401"/>
                </a:lnTo>
                <a:lnTo>
                  <a:pt x="202191" y="1500588"/>
                </a:lnTo>
                <a:lnTo>
                  <a:pt x="170995" y="1537927"/>
                </a:lnTo>
                <a:lnTo>
                  <a:pt x="137615" y="1571420"/>
                </a:lnTo>
                <a:lnTo>
                  <a:pt x="102051" y="1601066"/>
                </a:lnTo>
                <a:lnTo>
                  <a:pt x="64302" y="1626864"/>
                </a:lnTo>
                <a:lnTo>
                  <a:pt x="36663" y="1642058"/>
                </a:lnTo>
                <a:lnTo>
                  <a:pt x="3584" y="1658349"/>
                </a:lnTo>
                <a:close/>
              </a:path>
              <a:path w="803275" h="1658620">
                <a:moveTo>
                  <a:pt x="502639" y="1028321"/>
                </a:moveTo>
                <a:lnTo>
                  <a:pt x="465978" y="1028321"/>
                </a:lnTo>
                <a:lnTo>
                  <a:pt x="518847" y="921976"/>
                </a:lnTo>
                <a:lnTo>
                  <a:pt x="543267" y="870813"/>
                </a:lnTo>
                <a:lnTo>
                  <a:pt x="579111" y="783913"/>
                </a:lnTo>
                <a:lnTo>
                  <a:pt x="597762" y="728243"/>
                </a:lnTo>
                <a:lnTo>
                  <a:pt x="605364" y="699142"/>
                </a:lnTo>
                <a:lnTo>
                  <a:pt x="609356" y="680719"/>
                </a:lnTo>
                <a:lnTo>
                  <a:pt x="681044" y="811070"/>
                </a:lnTo>
                <a:lnTo>
                  <a:pt x="625878" y="851805"/>
                </a:lnTo>
                <a:lnTo>
                  <a:pt x="591434" y="897970"/>
                </a:lnTo>
                <a:lnTo>
                  <a:pt x="566790" y="935537"/>
                </a:lnTo>
                <a:lnTo>
                  <a:pt x="509439" y="1018816"/>
                </a:lnTo>
                <a:lnTo>
                  <a:pt x="502639" y="1028321"/>
                </a:lnTo>
                <a:close/>
              </a:path>
              <a:path w="803275" h="1658620">
                <a:moveTo>
                  <a:pt x="137055" y="1097709"/>
                </a:moveTo>
                <a:lnTo>
                  <a:pt x="118286" y="1097117"/>
                </a:lnTo>
                <a:lnTo>
                  <a:pt x="93195" y="1064530"/>
                </a:lnTo>
                <a:lnTo>
                  <a:pt x="100364" y="1028321"/>
                </a:lnTo>
                <a:lnTo>
                  <a:pt x="113239" y="994860"/>
                </a:lnTo>
                <a:lnTo>
                  <a:pt x="117821" y="982077"/>
                </a:lnTo>
                <a:lnTo>
                  <a:pt x="138000" y="923317"/>
                </a:lnTo>
                <a:lnTo>
                  <a:pt x="153038" y="863402"/>
                </a:lnTo>
                <a:lnTo>
                  <a:pt x="160604" y="820852"/>
                </a:lnTo>
                <a:lnTo>
                  <a:pt x="179222" y="702444"/>
                </a:lnTo>
                <a:lnTo>
                  <a:pt x="193559" y="709686"/>
                </a:lnTo>
                <a:lnTo>
                  <a:pt x="194324" y="938152"/>
                </a:lnTo>
                <a:lnTo>
                  <a:pt x="188862" y="1011207"/>
                </a:lnTo>
                <a:lnTo>
                  <a:pt x="178285" y="1055645"/>
                </a:lnTo>
                <a:lnTo>
                  <a:pt x="137776" y="1097635"/>
                </a:lnTo>
                <a:lnTo>
                  <a:pt x="137055" y="1097709"/>
                </a:lnTo>
                <a:close/>
              </a:path>
              <a:path w="803275" h="1658620">
                <a:moveTo>
                  <a:pt x="716889" y="1636624"/>
                </a:moveTo>
                <a:lnTo>
                  <a:pt x="670840" y="1592452"/>
                </a:lnTo>
                <a:lnTo>
                  <a:pt x="641997" y="1559186"/>
                </a:lnTo>
                <a:lnTo>
                  <a:pt x="614637" y="1522864"/>
                </a:lnTo>
                <a:lnTo>
                  <a:pt x="588762" y="1483487"/>
                </a:lnTo>
                <a:lnTo>
                  <a:pt x="564371" y="1441056"/>
                </a:lnTo>
                <a:lnTo>
                  <a:pt x="541465" y="1395568"/>
                </a:lnTo>
                <a:lnTo>
                  <a:pt x="520041" y="1347027"/>
                </a:lnTo>
                <a:lnTo>
                  <a:pt x="500103" y="1295430"/>
                </a:lnTo>
                <a:lnTo>
                  <a:pt x="481649" y="1240777"/>
                </a:lnTo>
                <a:lnTo>
                  <a:pt x="464679" y="1183070"/>
                </a:lnTo>
                <a:lnTo>
                  <a:pt x="449193" y="1122308"/>
                </a:lnTo>
                <a:lnTo>
                  <a:pt x="435191" y="1058490"/>
                </a:lnTo>
                <a:lnTo>
                  <a:pt x="422674" y="991617"/>
                </a:lnTo>
                <a:lnTo>
                  <a:pt x="411640" y="921690"/>
                </a:lnTo>
                <a:lnTo>
                  <a:pt x="404984" y="870813"/>
                </a:lnTo>
                <a:lnTo>
                  <a:pt x="397873" y="811070"/>
                </a:lnTo>
                <a:lnTo>
                  <a:pt x="420327" y="811070"/>
                </a:lnTo>
                <a:lnTo>
                  <a:pt x="425694" y="850107"/>
                </a:lnTo>
                <a:lnTo>
                  <a:pt x="434544" y="899894"/>
                </a:lnTo>
                <a:lnTo>
                  <a:pt x="448797" y="962952"/>
                </a:lnTo>
                <a:lnTo>
                  <a:pt x="465978" y="1028321"/>
                </a:lnTo>
                <a:lnTo>
                  <a:pt x="502639" y="1028321"/>
                </a:lnTo>
                <a:lnTo>
                  <a:pt x="476731" y="1064530"/>
                </a:lnTo>
                <a:lnTo>
                  <a:pt x="495267" y="1118437"/>
                </a:lnTo>
                <a:lnTo>
                  <a:pt x="527515" y="1201414"/>
                </a:lnTo>
                <a:lnTo>
                  <a:pt x="564032" y="1278810"/>
                </a:lnTo>
                <a:lnTo>
                  <a:pt x="602677" y="1345117"/>
                </a:lnTo>
                <a:lnTo>
                  <a:pt x="643450" y="1400335"/>
                </a:lnTo>
                <a:lnTo>
                  <a:pt x="686351" y="1444465"/>
                </a:lnTo>
                <a:lnTo>
                  <a:pt x="731380" y="1477504"/>
                </a:lnTo>
                <a:lnTo>
                  <a:pt x="778538" y="1499457"/>
                </a:lnTo>
                <a:lnTo>
                  <a:pt x="802915" y="1506274"/>
                </a:lnTo>
                <a:lnTo>
                  <a:pt x="802915" y="1535240"/>
                </a:lnTo>
                <a:lnTo>
                  <a:pt x="754421" y="1556339"/>
                </a:lnTo>
                <a:lnTo>
                  <a:pt x="728370" y="1589383"/>
                </a:lnTo>
                <a:lnTo>
                  <a:pt x="721844" y="1607804"/>
                </a:lnTo>
                <a:lnTo>
                  <a:pt x="716889" y="1636624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038346" y="2374900"/>
            <a:ext cx="803275" cy="1701800"/>
          </a:xfrm>
          <a:custGeom>
            <a:rect l="l" t="t" r="r" b="b"/>
            <a:pathLst>
              <a:path w="803275" h="1701800">
                <a:moveTo>
                  <a:pt x="412211" y="253459"/>
                </a:moveTo>
                <a:lnTo>
                  <a:pt x="406476" y="253459"/>
                </a:lnTo>
                <a:lnTo>
                  <a:pt x="387120" y="188283"/>
                </a:lnTo>
                <a:lnTo>
                  <a:pt x="375667" y="135269"/>
                </a:lnTo>
                <a:lnTo>
                  <a:pt x="371157" y="116319"/>
                </a:lnTo>
                <a:lnTo>
                  <a:pt x="357716" y="72868"/>
                </a:lnTo>
                <a:lnTo>
                  <a:pt x="350385" y="54251"/>
                </a:lnTo>
                <a:lnTo>
                  <a:pt x="333354" y="14482"/>
                </a:lnTo>
                <a:lnTo>
                  <a:pt x="340522" y="0"/>
                </a:lnTo>
                <a:lnTo>
                  <a:pt x="389459" y="46911"/>
                </a:lnTo>
                <a:lnTo>
                  <a:pt x="415795" y="83279"/>
                </a:lnTo>
                <a:lnTo>
                  <a:pt x="437302" y="159317"/>
                </a:lnTo>
                <a:lnTo>
                  <a:pt x="426548" y="224492"/>
                </a:lnTo>
                <a:lnTo>
                  <a:pt x="412211" y="253459"/>
                </a:lnTo>
                <a:close/>
              </a:path>
              <a:path w="803275" h="1701800">
                <a:moveTo>
                  <a:pt x="53766" y="485193"/>
                </a:moveTo>
                <a:lnTo>
                  <a:pt x="30467" y="470710"/>
                </a:lnTo>
                <a:lnTo>
                  <a:pt x="17922" y="441744"/>
                </a:lnTo>
                <a:lnTo>
                  <a:pt x="43013" y="376568"/>
                </a:lnTo>
                <a:lnTo>
                  <a:pt x="55022" y="349131"/>
                </a:lnTo>
                <a:lnTo>
                  <a:pt x="66368" y="316484"/>
                </a:lnTo>
                <a:lnTo>
                  <a:pt x="78017" y="263982"/>
                </a:lnTo>
                <a:lnTo>
                  <a:pt x="80292" y="247287"/>
                </a:lnTo>
                <a:lnTo>
                  <a:pt x="89611" y="166558"/>
                </a:lnTo>
                <a:lnTo>
                  <a:pt x="103949" y="166558"/>
                </a:lnTo>
                <a:lnTo>
                  <a:pt x="103949" y="253459"/>
                </a:lnTo>
                <a:lnTo>
                  <a:pt x="406476" y="253459"/>
                </a:lnTo>
                <a:lnTo>
                  <a:pt x="408626" y="260701"/>
                </a:lnTo>
                <a:lnTo>
                  <a:pt x="767071" y="260701"/>
                </a:lnTo>
                <a:lnTo>
                  <a:pt x="784994" y="296910"/>
                </a:lnTo>
                <a:lnTo>
                  <a:pt x="103949" y="296910"/>
                </a:lnTo>
                <a:lnTo>
                  <a:pt x="96144" y="428092"/>
                </a:lnTo>
                <a:lnTo>
                  <a:pt x="94614" y="434173"/>
                </a:lnTo>
                <a:lnTo>
                  <a:pt x="87818" y="452606"/>
                </a:lnTo>
                <a:lnTo>
                  <a:pt x="53766" y="485193"/>
                </a:lnTo>
                <a:close/>
              </a:path>
              <a:path w="803275" h="1701800">
                <a:moveTo>
                  <a:pt x="767071" y="260701"/>
                </a:moveTo>
                <a:lnTo>
                  <a:pt x="408626" y="260701"/>
                </a:lnTo>
                <a:lnTo>
                  <a:pt x="412211" y="253459"/>
                </a:lnTo>
                <a:lnTo>
                  <a:pt x="695382" y="253459"/>
                </a:lnTo>
                <a:lnTo>
                  <a:pt x="727642" y="181042"/>
                </a:lnTo>
                <a:lnTo>
                  <a:pt x="767071" y="260701"/>
                </a:lnTo>
                <a:close/>
              </a:path>
              <a:path w="803275" h="1701800">
                <a:moveTo>
                  <a:pt x="677460" y="448984"/>
                </a:moveTo>
                <a:lnTo>
                  <a:pt x="666707" y="434502"/>
                </a:lnTo>
                <a:lnTo>
                  <a:pt x="702551" y="296910"/>
                </a:lnTo>
                <a:lnTo>
                  <a:pt x="784994" y="296910"/>
                </a:lnTo>
                <a:lnTo>
                  <a:pt x="788578" y="304151"/>
                </a:lnTo>
                <a:lnTo>
                  <a:pt x="773846" y="309410"/>
                </a:lnTo>
                <a:lnTo>
                  <a:pt x="769382" y="311449"/>
                </a:lnTo>
                <a:lnTo>
                  <a:pt x="749429" y="327913"/>
                </a:lnTo>
                <a:lnTo>
                  <a:pt x="721649" y="364122"/>
                </a:lnTo>
                <a:lnTo>
                  <a:pt x="713151" y="379442"/>
                </a:lnTo>
                <a:lnTo>
                  <a:pt x="677460" y="448984"/>
                </a:lnTo>
                <a:close/>
              </a:path>
              <a:path w="803275" h="1701800">
                <a:moveTo>
                  <a:pt x="426548" y="499677"/>
                </a:moveTo>
                <a:lnTo>
                  <a:pt x="376366" y="499677"/>
                </a:lnTo>
                <a:lnTo>
                  <a:pt x="376142" y="463921"/>
                </a:lnTo>
                <a:lnTo>
                  <a:pt x="375205" y="416650"/>
                </a:lnTo>
                <a:lnTo>
                  <a:pt x="372782" y="318635"/>
                </a:lnTo>
                <a:lnTo>
                  <a:pt x="458808" y="391051"/>
                </a:lnTo>
                <a:lnTo>
                  <a:pt x="426548" y="434502"/>
                </a:lnTo>
                <a:lnTo>
                  <a:pt x="426548" y="499677"/>
                </a:lnTo>
                <a:close/>
              </a:path>
              <a:path w="803275" h="1701800">
                <a:moveTo>
                  <a:pt x="136209" y="557611"/>
                </a:moveTo>
                <a:lnTo>
                  <a:pt x="107534" y="499677"/>
                </a:lnTo>
                <a:lnTo>
                  <a:pt x="595018" y="499677"/>
                </a:lnTo>
                <a:lnTo>
                  <a:pt x="638031" y="412777"/>
                </a:lnTo>
                <a:lnTo>
                  <a:pt x="702551" y="543127"/>
                </a:lnTo>
                <a:lnTo>
                  <a:pt x="193560" y="543127"/>
                </a:lnTo>
                <a:lnTo>
                  <a:pt x="136209" y="557611"/>
                </a:lnTo>
                <a:close/>
              </a:path>
              <a:path w="803275" h="1701800">
                <a:moveTo>
                  <a:pt x="426548" y="724170"/>
                </a:moveTo>
                <a:lnTo>
                  <a:pt x="376366" y="724170"/>
                </a:lnTo>
                <a:lnTo>
                  <a:pt x="376366" y="543127"/>
                </a:lnTo>
                <a:lnTo>
                  <a:pt x="426548" y="543127"/>
                </a:lnTo>
                <a:lnTo>
                  <a:pt x="426548" y="724170"/>
                </a:lnTo>
                <a:close/>
              </a:path>
              <a:path w="803275" h="1701800">
                <a:moveTo>
                  <a:pt x="139793" y="782104"/>
                </a:moveTo>
                <a:lnTo>
                  <a:pt x="111117" y="724170"/>
                </a:lnTo>
                <a:lnTo>
                  <a:pt x="591434" y="724170"/>
                </a:lnTo>
                <a:lnTo>
                  <a:pt x="630862" y="644511"/>
                </a:lnTo>
                <a:lnTo>
                  <a:pt x="691798" y="767620"/>
                </a:lnTo>
                <a:lnTo>
                  <a:pt x="189976" y="767620"/>
                </a:lnTo>
                <a:lnTo>
                  <a:pt x="139793" y="782104"/>
                </a:lnTo>
                <a:close/>
              </a:path>
              <a:path w="803275" h="1701800">
                <a:moveTo>
                  <a:pt x="426548" y="941420"/>
                </a:moveTo>
                <a:lnTo>
                  <a:pt x="376366" y="941420"/>
                </a:lnTo>
                <a:lnTo>
                  <a:pt x="376366" y="767620"/>
                </a:lnTo>
                <a:lnTo>
                  <a:pt x="426548" y="767620"/>
                </a:lnTo>
                <a:lnTo>
                  <a:pt x="426548" y="941420"/>
                </a:lnTo>
                <a:close/>
              </a:path>
              <a:path w="803275" h="1701800">
                <a:moveTo>
                  <a:pt x="32260" y="1006596"/>
                </a:moveTo>
                <a:lnTo>
                  <a:pt x="0" y="941420"/>
                </a:lnTo>
                <a:lnTo>
                  <a:pt x="681045" y="941420"/>
                </a:lnTo>
                <a:lnTo>
                  <a:pt x="734811" y="847279"/>
                </a:lnTo>
                <a:lnTo>
                  <a:pt x="802916" y="984871"/>
                </a:lnTo>
                <a:lnTo>
                  <a:pt x="118286" y="984871"/>
                </a:lnTo>
                <a:lnTo>
                  <a:pt x="87269" y="988292"/>
                </a:lnTo>
                <a:lnTo>
                  <a:pt x="55660" y="996273"/>
                </a:lnTo>
                <a:lnTo>
                  <a:pt x="32260" y="1006596"/>
                </a:lnTo>
                <a:close/>
              </a:path>
              <a:path w="803275" h="1701800">
                <a:moveTo>
                  <a:pt x="372782" y="1173155"/>
                </a:moveTo>
                <a:lnTo>
                  <a:pt x="376366" y="984871"/>
                </a:lnTo>
                <a:lnTo>
                  <a:pt x="426548" y="984871"/>
                </a:lnTo>
                <a:lnTo>
                  <a:pt x="430133" y="1122463"/>
                </a:lnTo>
                <a:lnTo>
                  <a:pt x="372782" y="1173155"/>
                </a:lnTo>
                <a:close/>
              </a:path>
              <a:path w="803275" h="1701800">
                <a:moveTo>
                  <a:pt x="164885" y="1701800"/>
                </a:moveTo>
                <a:lnTo>
                  <a:pt x="166452" y="1626214"/>
                </a:lnTo>
                <a:lnTo>
                  <a:pt x="168244" y="1477759"/>
                </a:lnTo>
                <a:lnTo>
                  <a:pt x="168468" y="1404889"/>
                </a:lnTo>
                <a:lnTo>
                  <a:pt x="168244" y="1332020"/>
                </a:lnTo>
                <a:lnTo>
                  <a:pt x="166452" y="1183566"/>
                </a:lnTo>
                <a:lnTo>
                  <a:pt x="164885" y="1107980"/>
                </a:lnTo>
                <a:lnTo>
                  <a:pt x="215067" y="1173155"/>
                </a:lnTo>
                <a:lnTo>
                  <a:pt x="655953" y="1173155"/>
                </a:lnTo>
                <a:lnTo>
                  <a:pt x="673875" y="1209364"/>
                </a:lnTo>
                <a:lnTo>
                  <a:pt x="669096" y="1216605"/>
                </a:lnTo>
                <a:lnTo>
                  <a:pt x="215067" y="1216605"/>
                </a:lnTo>
                <a:lnTo>
                  <a:pt x="215067" y="1564208"/>
                </a:lnTo>
                <a:lnTo>
                  <a:pt x="646937" y="1564208"/>
                </a:lnTo>
                <a:lnTo>
                  <a:pt x="648046" y="1607657"/>
                </a:lnTo>
                <a:lnTo>
                  <a:pt x="215067" y="1607657"/>
                </a:lnTo>
                <a:lnTo>
                  <a:pt x="215067" y="1658350"/>
                </a:lnTo>
                <a:lnTo>
                  <a:pt x="164885" y="1701800"/>
                </a:lnTo>
                <a:close/>
              </a:path>
              <a:path w="803275" h="1701800">
                <a:moveTo>
                  <a:pt x="655953" y="1173155"/>
                </a:moveTo>
                <a:lnTo>
                  <a:pt x="591434" y="1173155"/>
                </a:lnTo>
                <a:lnTo>
                  <a:pt x="623694" y="1107980"/>
                </a:lnTo>
                <a:lnTo>
                  <a:pt x="655953" y="1173155"/>
                </a:lnTo>
                <a:close/>
              </a:path>
              <a:path w="803275" h="1701800">
                <a:moveTo>
                  <a:pt x="646937" y="1564208"/>
                </a:moveTo>
                <a:lnTo>
                  <a:pt x="598602" y="1564208"/>
                </a:lnTo>
                <a:lnTo>
                  <a:pt x="598602" y="1216605"/>
                </a:lnTo>
                <a:lnTo>
                  <a:pt x="669096" y="1216605"/>
                </a:lnTo>
                <a:lnTo>
                  <a:pt x="645200" y="1252815"/>
                </a:lnTo>
                <a:lnTo>
                  <a:pt x="645200" y="1433856"/>
                </a:lnTo>
                <a:lnTo>
                  <a:pt x="645424" y="1479117"/>
                </a:lnTo>
                <a:lnTo>
                  <a:pt x="646937" y="1564208"/>
                </a:lnTo>
                <a:close/>
              </a:path>
              <a:path w="803275" h="1701800">
                <a:moveTo>
                  <a:pt x="598602" y="1687317"/>
                </a:moveTo>
                <a:lnTo>
                  <a:pt x="598602" y="1607657"/>
                </a:lnTo>
                <a:lnTo>
                  <a:pt x="648046" y="1607657"/>
                </a:lnTo>
                <a:lnTo>
                  <a:pt x="648785" y="1636624"/>
                </a:lnTo>
                <a:lnTo>
                  <a:pt x="598602" y="1687317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981056" y="2382141"/>
            <a:ext cx="785495" cy="1680210"/>
          </a:xfrm>
          <a:custGeom>
            <a:rect l="l" t="t" r="r" b="b"/>
            <a:pathLst>
              <a:path w="785495" h="1680210">
                <a:moveTo>
                  <a:pt x="616525" y="470709"/>
                </a:moveTo>
                <a:lnTo>
                  <a:pt x="566342" y="470709"/>
                </a:lnTo>
                <a:lnTo>
                  <a:pt x="566119" y="335381"/>
                </a:lnTo>
                <a:lnTo>
                  <a:pt x="564326" y="100025"/>
                </a:lnTo>
                <a:lnTo>
                  <a:pt x="562758" y="0"/>
                </a:lnTo>
                <a:lnTo>
                  <a:pt x="652369" y="94141"/>
                </a:lnTo>
                <a:lnTo>
                  <a:pt x="616525" y="144833"/>
                </a:lnTo>
                <a:lnTo>
                  <a:pt x="616525" y="470709"/>
                </a:lnTo>
                <a:close/>
              </a:path>
              <a:path w="785495" h="1680210">
                <a:moveTo>
                  <a:pt x="266352" y="267942"/>
                </a:moveTo>
                <a:lnTo>
                  <a:pt x="193561" y="267942"/>
                </a:lnTo>
                <a:lnTo>
                  <a:pt x="222236" y="195525"/>
                </a:lnTo>
                <a:lnTo>
                  <a:pt x="266352" y="267942"/>
                </a:lnTo>
                <a:close/>
              </a:path>
              <a:path w="785495" h="1680210">
                <a:moveTo>
                  <a:pt x="0" y="1506274"/>
                </a:moveTo>
                <a:lnTo>
                  <a:pt x="1568" y="1375923"/>
                </a:lnTo>
                <a:lnTo>
                  <a:pt x="3361" y="1028322"/>
                </a:lnTo>
                <a:lnTo>
                  <a:pt x="3484" y="716928"/>
                </a:lnTo>
                <a:lnTo>
                  <a:pt x="3361" y="599703"/>
                </a:lnTo>
                <a:lnTo>
                  <a:pt x="1568" y="299172"/>
                </a:lnTo>
                <a:lnTo>
                  <a:pt x="0" y="210008"/>
                </a:lnTo>
                <a:lnTo>
                  <a:pt x="57350" y="267942"/>
                </a:lnTo>
                <a:lnTo>
                  <a:pt x="266352" y="267942"/>
                </a:lnTo>
                <a:lnTo>
                  <a:pt x="279587" y="289668"/>
                </a:lnTo>
                <a:lnTo>
                  <a:pt x="267298" y="311393"/>
                </a:lnTo>
                <a:lnTo>
                  <a:pt x="53767" y="311393"/>
                </a:lnTo>
                <a:lnTo>
                  <a:pt x="53767" y="745895"/>
                </a:lnTo>
                <a:lnTo>
                  <a:pt x="250911" y="745895"/>
                </a:lnTo>
                <a:lnTo>
                  <a:pt x="250911" y="789344"/>
                </a:lnTo>
                <a:lnTo>
                  <a:pt x="53767" y="789344"/>
                </a:lnTo>
                <a:lnTo>
                  <a:pt x="53767" y="1252814"/>
                </a:lnTo>
                <a:lnTo>
                  <a:pt x="252414" y="1252814"/>
                </a:lnTo>
                <a:lnTo>
                  <a:pt x="252761" y="1296264"/>
                </a:lnTo>
                <a:lnTo>
                  <a:pt x="53767" y="1296264"/>
                </a:lnTo>
                <a:lnTo>
                  <a:pt x="53767" y="1448340"/>
                </a:lnTo>
                <a:lnTo>
                  <a:pt x="0" y="1506274"/>
                </a:lnTo>
                <a:close/>
              </a:path>
              <a:path w="785495" h="1680210">
                <a:moveTo>
                  <a:pt x="250911" y="745895"/>
                </a:moveTo>
                <a:lnTo>
                  <a:pt x="200728" y="745895"/>
                </a:lnTo>
                <a:lnTo>
                  <a:pt x="200728" y="311393"/>
                </a:lnTo>
                <a:lnTo>
                  <a:pt x="267298" y="311393"/>
                </a:lnTo>
                <a:lnTo>
                  <a:pt x="250911" y="340359"/>
                </a:lnTo>
                <a:lnTo>
                  <a:pt x="250911" y="745895"/>
                </a:lnTo>
                <a:close/>
              </a:path>
              <a:path w="785495" h="1680210">
                <a:moveTo>
                  <a:pt x="293924" y="535885"/>
                </a:moveTo>
                <a:lnTo>
                  <a:pt x="261664" y="470709"/>
                </a:lnTo>
                <a:lnTo>
                  <a:pt x="670291" y="470709"/>
                </a:lnTo>
                <a:lnTo>
                  <a:pt x="716888" y="376568"/>
                </a:lnTo>
                <a:lnTo>
                  <a:pt x="784993" y="514160"/>
                </a:lnTo>
                <a:lnTo>
                  <a:pt x="379951" y="514160"/>
                </a:lnTo>
                <a:lnTo>
                  <a:pt x="348830" y="517606"/>
                </a:lnTo>
                <a:lnTo>
                  <a:pt x="317245" y="525583"/>
                </a:lnTo>
                <a:lnTo>
                  <a:pt x="293924" y="535885"/>
                </a:lnTo>
                <a:close/>
              </a:path>
              <a:path w="785495" h="1680210">
                <a:moveTo>
                  <a:pt x="615264" y="1507519"/>
                </a:moveTo>
                <a:lnTo>
                  <a:pt x="533858" y="1507519"/>
                </a:lnTo>
                <a:lnTo>
                  <a:pt x="541252" y="1506274"/>
                </a:lnTo>
                <a:lnTo>
                  <a:pt x="549195" y="1497896"/>
                </a:lnTo>
                <a:lnTo>
                  <a:pt x="566342" y="1419373"/>
                </a:lnTo>
                <a:lnTo>
                  <a:pt x="566342" y="514160"/>
                </a:lnTo>
                <a:lnTo>
                  <a:pt x="616525" y="514160"/>
                </a:lnTo>
                <a:lnTo>
                  <a:pt x="616525" y="1484548"/>
                </a:lnTo>
                <a:lnTo>
                  <a:pt x="615264" y="1507519"/>
                </a:lnTo>
                <a:close/>
              </a:path>
              <a:path w="785495" h="1680210">
                <a:moveTo>
                  <a:pt x="419380" y="1086254"/>
                </a:moveTo>
                <a:lnTo>
                  <a:pt x="397874" y="999354"/>
                </a:lnTo>
                <a:lnTo>
                  <a:pt x="391930" y="962287"/>
                </a:lnTo>
                <a:lnTo>
                  <a:pt x="378886" y="898536"/>
                </a:lnTo>
                <a:lnTo>
                  <a:pt x="360068" y="827929"/>
                </a:lnTo>
                <a:lnTo>
                  <a:pt x="344779" y="780723"/>
                </a:lnTo>
                <a:lnTo>
                  <a:pt x="322600" y="716928"/>
                </a:lnTo>
                <a:lnTo>
                  <a:pt x="333354" y="695203"/>
                </a:lnTo>
                <a:lnTo>
                  <a:pt x="416198" y="821332"/>
                </a:lnTo>
                <a:lnTo>
                  <a:pt x="437443" y="862327"/>
                </a:lnTo>
                <a:lnTo>
                  <a:pt x="458809" y="955904"/>
                </a:lnTo>
                <a:lnTo>
                  <a:pt x="458582" y="958184"/>
                </a:lnTo>
                <a:lnTo>
                  <a:pt x="442679" y="1039184"/>
                </a:lnTo>
                <a:lnTo>
                  <a:pt x="419380" y="1086254"/>
                </a:lnTo>
                <a:close/>
              </a:path>
              <a:path w="785495" h="1680210">
                <a:moveTo>
                  <a:pt x="252414" y="1252814"/>
                </a:moveTo>
                <a:lnTo>
                  <a:pt x="200728" y="1252814"/>
                </a:lnTo>
                <a:lnTo>
                  <a:pt x="200728" y="789344"/>
                </a:lnTo>
                <a:lnTo>
                  <a:pt x="250911" y="789344"/>
                </a:lnTo>
                <a:lnTo>
                  <a:pt x="250981" y="962287"/>
                </a:lnTo>
                <a:lnTo>
                  <a:pt x="251376" y="1122787"/>
                </a:lnTo>
                <a:lnTo>
                  <a:pt x="252414" y="1252814"/>
                </a:lnTo>
                <a:close/>
              </a:path>
              <a:path w="785495" h="1680210">
                <a:moveTo>
                  <a:pt x="200728" y="1441098"/>
                </a:moveTo>
                <a:lnTo>
                  <a:pt x="200728" y="1296264"/>
                </a:lnTo>
                <a:lnTo>
                  <a:pt x="252761" y="1296264"/>
                </a:lnTo>
                <a:lnTo>
                  <a:pt x="252927" y="1317084"/>
                </a:lnTo>
                <a:lnTo>
                  <a:pt x="254496" y="1383164"/>
                </a:lnTo>
                <a:lnTo>
                  <a:pt x="200728" y="1441098"/>
                </a:lnTo>
                <a:close/>
              </a:path>
              <a:path w="785495" h="1680210">
                <a:moveTo>
                  <a:pt x="537667" y="1680075"/>
                </a:moveTo>
                <a:lnTo>
                  <a:pt x="532416" y="1641376"/>
                </a:lnTo>
                <a:lnTo>
                  <a:pt x="513261" y="1596116"/>
                </a:lnTo>
                <a:lnTo>
                  <a:pt x="480217" y="1558097"/>
                </a:lnTo>
                <a:lnTo>
                  <a:pt x="419380" y="1520756"/>
                </a:lnTo>
                <a:lnTo>
                  <a:pt x="419380" y="1484548"/>
                </a:lnTo>
                <a:lnTo>
                  <a:pt x="524143" y="1507109"/>
                </a:lnTo>
                <a:lnTo>
                  <a:pt x="533858" y="1507519"/>
                </a:lnTo>
                <a:lnTo>
                  <a:pt x="615264" y="1507519"/>
                </a:lnTo>
                <a:lnTo>
                  <a:pt x="614078" y="1529120"/>
                </a:lnTo>
                <a:lnTo>
                  <a:pt x="601431" y="1589694"/>
                </a:lnTo>
                <a:lnTo>
                  <a:pt x="579252" y="1636087"/>
                </a:lnTo>
                <a:lnTo>
                  <a:pt x="568129" y="1650728"/>
                </a:lnTo>
                <a:lnTo>
                  <a:pt x="537667" y="1680075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1393825" y="2376183"/>
            <a:ext cx="884438" cy="1649824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2340118" y="2361699"/>
            <a:ext cx="811530" cy="1699260"/>
            <a:chOff x="2340118" y="2361699"/>
            <a:chExt cx="811530" cy="1699260"/>
          </a:xfrm>
        </p:grpSpPr>
        <p:sp>
          <p:nvSpPr>
            <p:cNvPr id="9" name="object 9"/>
            <p:cNvSpPr/>
            <p:nvPr/>
          </p:nvSpPr>
          <p:spPr>
            <a:xfrm>
              <a:off x="2349643" y="2371224"/>
              <a:ext cx="792480" cy="1680210"/>
            </a:xfrm>
            <a:custGeom>
              <a:rect l="l" t="t" r="r" b="b"/>
              <a:pathLst>
                <a:path w="792480" h="1680210">
                  <a:moveTo>
                    <a:pt x="46597" y="202767"/>
                  </a:moveTo>
                  <a:lnTo>
                    <a:pt x="14337" y="137592"/>
                  </a:lnTo>
                  <a:lnTo>
                    <a:pt x="376366" y="137592"/>
                  </a:lnTo>
                  <a:lnTo>
                    <a:pt x="422964" y="43450"/>
                  </a:lnTo>
                  <a:lnTo>
                    <a:pt x="491069" y="181042"/>
                  </a:lnTo>
                  <a:lnTo>
                    <a:pt x="132624" y="181042"/>
                  </a:lnTo>
                  <a:lnTo>
                    <a:pt x="101581" y="184469"/>
                  </a:lnTo>
                  <a:lnTo>
                    <a:pt x="69953" y="192456"/>
                  </a:lnTo>
                  <a:lnTo>
                    <a:pt x="46597" y="202767"/>
                  </a:lnTo>
                  <a:close/>
                </a:path>
                <a:path w="792480" h="1680210">
                  <a:moveTo>
                    <a:pt x="68104" y="738654"/>
                  </a:moveTo>
                  <a:lnTo>
                    <a:pt x="35844" y="608303"/>
                  </a:lnTo>
                  <a:lnTo>
                    <a:pt x="51476" y="602545"/>
                  </a:lnTo>
                  <a:lnTo>
                    <a:pt x="54789" y="601005"/>
                  </a:lnTo>
                  <a:lnTo>
                    <a:pt x="99972" y="548333"/>
                  </a:lnTo>
                  <a:lnTo>
                    <a:pt x="139793" y="463468"/>
                  </a:lnTo>
                  <a:lnTo>
                    <a:pt x="157850" y="414695"/>
                  </a:lnTo>
                  <a:lnTo>
                    <a:pt x="177094" y="359256"/>
                  </a:lnTo>
                  <a:lnTo>
                    <a:pt x="198600" y="288650"/>
                  </a:lnTo>
                  <a:lnTo>
                    <a:pt x="215076" y="226040"/>
                  </a:lnTo>
                  <a:lnTo>
                    <a:pt x="225819" y="181042"/>
                  </a:lnTo>
                  <a:lnTo>
                    <a:pt x="240157" y="181042"/>
                  </a:lnTo>
                  <a:lnTo>
                    <a:pt x="304678" y="260701"/>
                  </a:lnTo>
                  <a:lnTo>
                    <a:pt x="288121" y="275235"/>
                  </a:lnTo>
                  <a:lnTo>
                    <a:pt x="271914" y="292609"/>
                  </a:lnTo>
                  <a:lnTo>
                    <a:pt x="249511" y="325197"/>
                  </a:lnTo>
                  <a:lnTo>
                    <a:pt x="244908" y="333584"/>
                  </a:lnTo>
                  <a:lnTo>
                    <a:pt x="215066" y="391052"/>
                  </a:lnTo>
                  <a:lnTo>
                    <a:pt x="189303" y="445365"/>
                  </a:lnTo>
                  <a:lnTo>
                    <a:pt x="133744" y="553990"/>
                  </a:lnTo>
                  <a:lnTo>
                    <a:pt x="103949" y="608303"/>
                  </a:lnTo>
                  <a:lnTo>
                    <a:pt x="467200" y="608303"/>
                  </a:lnTo>
                  <a:lnTo>
                    <a:pt x="469002" y="612518"/>
                  </a:lnTo>
                  <a:lnTo>
                    <a:pt x="473904" y="630028"/>
                  </a:lnTo>
                  <a:lnTo>
                    <a:pt x="397873" y="630028"/>
                  </a:lnTo>
                  <a:lnTo>
                    <a:pt x="243742" y="658994"/>
                  </a:lnTo>
                  <a:lnTo>
                    <a:pt x="222235" y="658994"/>
                  </a:lnTo>
                  <a:lnTo>
                    <a:pt x="116498" y="699354"/>
                  </a:lnTo>
                  <a:lnTo>
                    <a:pt x="101540" y="707085"/>
                  </a:lnTo>
                  <a:lnTo>
                    <a:pt x="76001" y="727904"/>
                  </a:lnTo>
                  <a:lnTo>
                    <a:pt x="68104" y="738654"/>
                  </a:lnTo>
                  <a:close/>
                </a:path>
                <a:path w="792480" h="1680210">
                  <a:moveTo>
                    <a:pt x="467200" y="608303"/>
                  </a:moveTo>
                  <a:lnTo>
                    <a:pt x="103949" y="608303"/>
                  </a:lnTo>
                  <a:lnTo>
                    <a:pt x="390704" y="593820"/>
                  </a:lnTo>
                  <a:lnTo>
                    <a:pt x="373454" y="542675"/>
                  </a:lnTo>
                  <a:lnTo>
                    <a:pt x="332233" y="437669"/>
                  </a:lnTo>
                  <a:lnTo>
                    <a:pt x="308262" y="383810"/>
                  </a:lnTo>
                  <a:lnTo>
                    <a:pt x="319015" y="362085"/>
                  </a:lnTo>
                  <a:lnTo>
                    <a:pt x="427814" y="528985"/>
                  </a:lnTo>
                  <a:lnTo>
                    <a:pt x="451192" y="570850"/>
                  </a:lnTo>
                  <a:lnTo>
                    <a:pt x="467200" y="608303"/>
                  </a:lnTo>
                  <a:close/>
                </a:path>
                <a:path w="792480" h="1680210">
                  <a:moveTo>
                    <a:pt x="440886" y="789346"/>
                  </a:moveTo>
                  <a:lnTo>
                    <a:pt x="430133" y="760379"/>
                  </a:lnTo>
                  <a:lnTo>
                    <a:pt x="423276" y="729955"/>
                  </a:lnTo>
                  <a:lnTo>
                    <a:pt x="418479" y="710573"/>
                  </a:lnTo>
                  <a:lnTo>
                    <a:pt x="397873" y="630028"/>
                  </a:lnTo>
                  <a:lnTo>
                    <a:pt x="473904" y="630028"/>
                  </a:lnTo>
                  <a:lnTo>
                    <a:pt x="475147" y="634465"/>
                  </a:lnTo>
                  <a:lnTo>
                    <a:pt x="476731" y="644511"/>
                  </a:lnTo>
                  <a:lnTo>
                    <a:pt x="475197" y="719745"/>
                  </a:lnTo>
                  <a:lnTo>
                    <a:pt x="465978" y="753137"/>
                  </a:lnTo>
                  <a:lnTo>
                    <a:pt x="440886" y="789346"/>
                  </a:lnTo>
                  <a:close/>
                </a:path>
                <a:path w="792480" h="1680210">
                  <a:moveTo>
                    <a:pt x="272417" y="999355"/>
                  </a:moveTo>
                  <a:lnTo>
                    <a:pt x="222235" y="999355"/>
                  </a:lnTo>
                  <a:lnTo>
                    <a:pt x="222235" y="658994"/>
                  </a:lnTo>
                  <a:lnTo>
                    <a:pt x="243742" y="658994"/>
                  </a:lnTo>
                  <a:lnTo>
                    <a:pt x="301093" y="716928"/>
                  </a:lnTo>
                  <a:lnTo>
                    <a:pt x="272417" y="767620"/>
                  </a:lnTo>
                  <a:lnTo>
                    <a:pt x="272417" y="999355"/>
                  </a:lnTo>
                  <a:close/>
                </a:path>
                <a:path w="792480" h="1680210">
                  <a:moveTo>
                    <a:pt x="43013" y="1057289"/>
                  </a:moveTo>
                  <a:lnTo>
                    <a:pt x="14337" y="999355"/>
                  </a:lnTo>
                  <a:lnTo>
                    <a:pt x="369197" y="999355"/>
                  </a:lnTo>
                  <a:lnTo>
                    <a:pt x="412211" y="912454"/>
                  </a:lnTo>
                  <a:lnTo>
                    <a:pt x="476731" y="1042805"/>
                  </a:lnTo>
                  <a:lnTo>
                    <a:pt x="86026" y="1042805"/>
                  </a:lnTo>
                  <a:lnTo>
                    <a:pt x="43013" y="1057289"/>
                  </a:lnTo>
                  <a:close/>
                </a:path>
                <a:path w="792480" h="1680210">
                  <a:moveTo>
                    <a:pt x="39428" y="1622141"/>
                  </a:moveTo>
                  <a:lnTo>
                    <a:pt x="0" y="1477307"/>
                  </a:lnTo>
                  <a:lnTo>
                    <a:pt x="36740" y="1467802"/>
                  </a:lnTo>
                  <a:lnTo>
                    <a:pt x="147858" y="1435215"/>
                  </a:lnTo>
                  <a:lnTo>
                    <a:pt x="222235" y="1412131"/>
                  </a:lnTo>
                  <a:lnTo>
                    <a:pt x="222235" y="1042805"/>
                  </a:lnTo>
                  <a:lnTo>
                    <a:pt x="272417" y="1042805"/>
                  </a:lnTo>
                  <a:lnTo>
                    <a:pt x="272417" y="1390407"/>
                  </a:lnTo>
                  <a:lnTo>
                    <a:pt x="399916" y="1390407"/>
                  </a:lnTo>
                  <a:lnTo>
                    <a:pt x="236619" y="1478656"/>
                  </a:lnTo>
                  <a:lnTo>
                    <a:pt x="226772" y="1484097"/>
                  </a:lnTo>
                  <a:lnTo>
                    <a:pt x="116550" y="1552893"/>
                  </a:lnTo>
                  <a:lnTo>
                    <a:pt x="64758" y="1592609"/>
                  </a:lnTo>
                  <a:lnTo>
                    <a:pt x="44931" y="1613428"/>
                  </a:lnTo>
                  <a:lnTo>
                    <a:pt x="39428" y="1622141"/>
                  </a:lnTo>
                  <a:close/>
                </a:path>
                <a:path w="792480" h="1680210">
                  <a:moveTo>
                    <a:pt x="399916" y="1390407"/>
                  </a:moveTo>
                  <a:lnTo>
                    <a:pt x="272417" y="1390407"/>
                  </a:lnTo>
                  <a:lnTo>
                    <a:pt x="476731" y="1310748"/>
                  </a:lnTo>
                  <a:lnTo>
                    <a:pt x="480316" y="1346957"/>
                  </a:lnTo>
                  <a:lnTo>
                    <a:pt x="399916" y="1390407"/>
                  </a:lnTo>
                  <a:close/>
                </a:path>
                <a:path w="792480" h="1680210">
                  <a:moveTo>
                    <a:pt x="762231" y="1499032"/>
                  </a:moveTo>
                  <a:lnTo>
                    <a:pt x="666707" y="1499032"/>
                  </a:lnTo>
                  <a:lnTo>
                    <a:pt x="706135" y="1488170"/>
                  </a:lnTo>
                  <a:lnTo>
                    <a:pt x="716889" y="1383164"/>
                  </a:lnTo>
                  <a:lnTo>
                    <a:pt x="716831" y="231734"/>
                  </a:lnTo>
                  <a:lnTo>
                    <a:pt x="716665" y="190095"/>
                  </a:lnTo>
                  <a:lnTo>
                    <a:pt x="714914" y="69856"/>
                  </a:lnTo>
                  <a:lnTo>
                    <a:pt x="713304" y="0"/>
                  </a:lnTo>
                  <a:lnTo>
                    <a:pt x="792162" y="72417"/>
                  </a:lnTo>
                  <a:lnTo>
                    <a:pt x="763487" y="123109"/>
                  </a:lnTo>
                  <a:lnTo>
                    <a:pt x="763487" y="1448340"/>
                  </a:lnTo>
                  <a:lnTo>
                    <a:pt x="762231" y="1499032"/>
                  </a:lnTo>
                  <a:close/>
                </a:path>
                <a:path w="792480" h="1680210">
                  <a:moveTo>
                    <a:pt x="541251" y="1281781"/>
                  </a:moveTo>
                  <a:lnTo>
                    <a:pt x="542819" y="1158446"/>
                  </a:lnTo>
                  <a:lnTo>
                    <a:pt x="544612" y="888692"/>
                  </a:lnTo>
                  <a:lnTo>
                    <a:pt x="544835" y="742274"/>
                  </a:lnTo>
                  <a:lnTo>
                    <a:pt x="544612" y="597667"/>
                  </a:lnTo>
                  <a:lnTo>
                    <a:pt x="542819" y="342397"/>
                  </a:lnTo>
                  <a:lnTo>
                    <a:pt x="541251" y="231734"/>
                  </a:lnTo>
                  <a:lnTo>
                    <a:pt x="623693" y="318635"/>
                  </a:lnTo>
                  <a:lnTo>
                    <a:pt x="591433" y="369326"/>
                  </a:lnTo>
                  <a:lnTo>
                    <a:pt x="591433" y="1042805"/>
                  </a:lnTo>
                  <a:lnTo>
                    <a:pt x="591657" y="1082181"/>
                  </a:lnTo>
                  <a:lnTo>
                    <a:pt x="592800" y="1144524"/>
                  </a:lnTo>
                  <a:lnTo>
                    <a:pt x="595018" y="1238331"/>
                  </a:lnTo>
                  <a:lnTo>
                    <a:pt x="541251" y="1281781"/>
                  </a:lnTo>
                  <a:close/>
                </a:path>
                <a:path w="792480" h="1680210">
                  <a:moveTo>
                    <a:pt x="684629" y="1680075"/>
                  </a:moveTo>
                  <a:lnTo>
                    <a:pt x="678286" y="1641377"/>
                  </a:lnTo>
                  <a:lnTo>
                    <a:pt x="658459" y="1596116"/>
                  </a:lnTo>
                  <a:lnTo>
                    <a:pt x="625639" y="1558098"/>
                  </a:lnTo>
                  <a:lnTo>
                    <a:pt x="566342" y="1520758"/>
                  </a:lnTo>
                  <a:lnTo>
                    <a:pt x="566342" y="1484549"/>
                  </a:lnTo>
                  <a:lnTo>
                    <a:pt x="597899" y="1491625"/>
                  </a:lnTo>
                  <a:lnTo>
                    <a:pt x="642959" y="1498126"/>
                  </a:lnTo>
                  <a:lnTo>
                    <a:pt x="666707" y="1499032"/>
                  </a:lnTo>
                  <a:lnTo>
                    <a:pt x="762231" y="1499032"/>
                  </a:lnTo>
                  <a:lnTo>
                    <a:pt x="762068" y="1505625"/>
                  </a:lnTo>
                  <a:lnTo>
                    <a:pt x="757326" y="1548763"/>
                  </a:lnTo>
                  <a:lnTo>
                    <a:pt x="740300" y="1610769"/>
                  </a:lnTo>
                  <a:lnTo>
                    <a:pt x="712520" y="1656483"/>
                  </a:lnTo>
                  <a:lnTo>
                    <a:pt x="708918" y="1659848"/>
                  </a:lnTo>
                  <a:lnTo>
                    <a:pt x="684629" y="1680075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349643" y="2371224"/>
              <a:ext cx="792480" cy="1680210"/>
            </a:xfrm>
            <a:custGeom>
              <a:rect l="l" t="t" r="r" b="b"/>
              <a:pathLst>
                <a:path w="792480" h="1680210">
                  <a:moveTo>
                    <a:pt x="222235" y="658994"/>
                  </a:moveTo>
                  <a:lnTo>
                    <a:pt x="116498" y="699354"/>
                  </a:lnTo>
                  <a:lnTo>
                    <a:pt x="101540" y="707085"/>
                  </a:lnTo>
                  <a:lnTo>
                    <a:pt x="76001" y="727904"/>
                  </a:lnTo>
                  <a:lnTo>
                    <a:pt x="73863" y="730815"/>
                  </a:lnTo>
                  <a:lnTo>
                    <a:pt x="68104" y="738654"/>
                  </a:lnTo>
                  <a:lnTo>
                    <a:pt x="35844" y="608303"/>
                  </a:lnTo>
                  <a:lnTo>
                    <a:pt x="51476" y="602545"/>
                  </a:lnTo>
                  <a:lnTo>
                    <a:pt x="54789" y="601005"/>
                  </a:lnTo>
                  <a:lnTo>
                    <a:pt x="73985" y="584541"/>
                  </a:lnTo>
                  <a:lnTo>
                    <a:pt x="99972" y="548333"/>
                  </a:lnTo>
                  <a:lnTo>
                    <a:pt x="107673" y="533038"/>
                  </a:lnTo>
                  <a:lnTo>
                    <a:pt x="139793" y="463468"/>
                  </a:lnTo>
                  <a:lnTo>
                    <a:pt x="157850" y="414695"/>
                  </a:lnTo>
                  <a:lnTo>
                    <a:pt x="177094" y="359256"/>
                  </a:lnTo>
                  <a:lnTo>
                    <a:pt x="198600" y="288650"/>
                  </a:lnTo>
                  <a:lnTo>
                    <a:pt x="215076" y="226040"/>
                  </a:lnTo>
                  <a:lnTo>
                    <a:pt x="225819" y="181042"/>
                  </a:lnTo>
                  <a:lnTo>
                    <a:pt x="132624" y="181042"/>
                  </a:lnTo>
                  <a:lnTo>
                    <a:pt x="101581" y="184469"/>
                  </a:lnTo>
                  <a:lnTo>
                    <a:pt x="69953" y="192456"/>
                  </a:lnTo>
                  <a:lnTo>
                    <a:pt x="46597" y="202767"/>
                  </a:lnTo>
                  <a:lnTo>
                    <a:pt x="14337" y="137592"/>
                  </a:lnTo>
                  <a:lnTo>
                    <a:pt x="376366" y="137592"/>
                  </a:lnTo>
                  <a:lnTo>
                    <a:pt x="422964" y="43450"/>
                  </a:lnTo>
                  <a:lnTo>
                    <a:pt x="491069" y="181042"/>
                  </a:lnTo>
                  <a:lnTo>
                    <a:pt x="240157" y="181042"/>
                  </a:lnTo>
                  <a:lnTo>
                    <a:pt x="304678" y="260701"/>
                  </a:lnTo>
                  <a:lnTo>
                    <a:pt x="271914" y="292609"/>
                  </a:lnTo>
                  <a:lnTo>
                    <a:pt x="249511" y="325197"/>
                  </a:lnTo>
                  <a:lnTo>
                    <a:pt x="215066" y="391052"/>
                  </a:lnTo>
                  <a:lnTo>
                    <a:pt x="197974" y="427085"/>
                  </a:lnTo>
                  <a:lnTo>
                    <a:pt x="133744" y="553990"/>
                  </a:lnTo>
                  <a:lnTo>
                    <a:pt x="103949" y="608303"/>
                  </a:lnTo>
                  <a:lnTo>
                    <a:pt x="390704" y="593820"/>
                  </a:lnTo>
                  <a:lnTo>
                    <a:pt x="378227" y="556825"/>
                  </a:lnTo>
                  <a:lnTo>
                    <a:pt x="373454" y="542675"/>
                  </a:lnTo>
                  <a:lnTo>
                    <a:pt x="332233" y="437669"/>
                  </a:lnTo>
                  <a:lnTo>
                    <a:pt x="330764" y="434368"/>
                  </a:lnTo>
                  <a:lnTo>
                    <a:pt x="308262" y="383810"/>
                  </a:lnTo>
                  <a:lnTo>
                    <a:pt x="319015" y="362085"/>
                  </a:lnTo>
                  <a:lnTo>
                    <a:pt x="427814" y="528985"/>
                  </a:lnTo>
                  <a:lnTo>
                    <a:pt x="451192" y="570850"/>
                  </a:lnTo>
                  <a:lnTo>
                    <a:pt x="469002" y="612518"/>
                  </a:lnTo>
                  <a:lnTo>
                    <a:pt x="475147" y="634465"/>
                  </a:lnTo>
                  <a:lnTo>
                    <a:pt x="476731" y="644511"/>
                  </a:lnTo>
                  <a:lnTo>
                    <a:pt x="475197" y="719745"/>
                  </a:lnTo>
                  <a:lnTo>
                    <a:pt x="465978" y="753137"/>
                  </a:lnTo>
                  <a:lnTo>
                    <a:pt x="447140" y="780320"/>
                  </a:lnTo>
                  <a:lnTo>
                    <a:pt x="440886" y="789346"/>
                  </a:lnTo>
                  <a:lnTo>
                    <a:pt x="430133" y="760379"/>
                  </a:lnTo>
                  <a:lnTo>
                    <a:pt x="423276" y="729955"/>
                  </a:lnTo>
                  <a:lnTo>
                    <a:pt x="418479" y="710573"/>
                  </a:lnTo>
                  <a:lnTo>
                    <a:pt x="397873" y="630028"/>
                  </a:lnTo>
                  <a:lnTo>
                    <a:pt x="369456" y="635276"/>
                  </a:lnTo>
                  <a:lnTo>
                    <a:pt x="358668" y="637269"/>
                  </a:lnTo>
                  <a:lnTo>
                    <a:pt x="281603" y="651752"/>
                  </a:lnTo>
                  <a:lnTo>
                    <a:pt x="269676" y="654033"/>
                  </a:lnTo>
                  <a:lnTo>
                    <a:pt x="243742" y="658994"/>
                  </a:lnTo>
                  <a:lnTo>
                    <a:pt x="301093" y="716928"/>
                  </a:lnTo>
                  <a:lnTo>
                    <a:pt x="272417" y="767620"/>
                  </a:lnTo>
                  <a:lnTo>
                    <a:pt x="272417" y="999355"/>
                  </a:lnTo>
                  <a:lnTo>
                    <a:pt x="369197" y="999355"/>
                  </a:lnTo>
                  <a:lnTo>
                    <a:pt x="412211" y="912454"/>
                  </a:lnTo>
                  <a:lnTo>
                    <a:pt x="476731" y="1042805"/>
                  </a:lnTo>
                  <a:lnTo>
                    <a:pt x="272417" y="1042805"/>
                  </a:lnTo>
                  <a:lnTo>
                    <a:pt x="272417" y="1390407"/>
                  </a:lnTo>
                  <a:lnTo>
                    <a:pt x="476731" y="1310748"/>
                  </a:lnTo>
                  <a:lnTo>
                    <a:pt x="480316" y="1346957"/>
                  </a:lnTo>
                  <a:lnTo>
                    <a:pt x="236619" y="1478656"/>
                  </a:lnTo>
                  <a:lnTo>
                    <a:pt x="226772" y="1484097"/>
                  </a:lnTo>
                  <a:lnTo>
                    <a:pt x="116550" y="1552893"/>
                  </a:lnTo>
                  <a:lnTo>
                    <a:pt x="64758" y="1592609"/>
                  </a:lnTo>
                  <a:lnTo>
                    <a:pt x="39428" y="1622141"/>
                  </a:lnTo>
                  <a:lnTo>
                    <a:pt x="0" y="1477307"/>
                  </a:lnTo>
                  <a:lnTo>
                    <a:pt x="10092" y="1474697"/>
                  </a:lnTo>
                  <a:lnTo>
                    <a:pt x="36740" y="1467802"/>
                  </a:lnTo>
                  <a:lnTo>
                    <a:pt x="147858" y="1435215"/>
                  </a:lnTo>
                  <a:lnTo>
                    <a:pt x="150456" y="1434409"/>
                  </a:lnTo>
                  <a:lnTo>
                    <a:pt x="222235" y="1412131"/>
                  </a:lnTo>
                  <a:lnTo>
                    <a:pt x="222235" y="1042805"/>
                  </a:lnTo>
                  <a:lnTo>
                    <a:pt x="86026" y="1042805"/>
                  </a:lnTo>
                  <a:lnTo>
                    <a:pt x="43013" y="1057289"/>
                  </a:lnTo>
                  <a:lnTo>
                    <a:pt x="14337" y="999355"/>
                  </a:lnTo>
                  <a:lnTo>
                    <a:pt x="222235" y="999355"/>
                  </a:lnTo>
                  <a:lnTo>
                    <a:pt x="222235" y="658994"/>
                  </a:lnTo>
                  <a:close/>
                </a:path>
                <a:path w="792480" h="1680210">
                  <a:moveTo>
                    <a:pt x="591433" y="1042805"/>
                  </a:moveTo>
                  <a:lnTo>
                    <a:pt x="591617" y="1075141"/>
                  </a:lnTo>
                  <a:lnTo>
                    <a:pt x="591657" y="1082181"/>
                  </a:lnTo>
                  <a:lnTo>
                    <a:pt x="592800" y="1144524"/>
                  </a:lnTo>
                  <a:lnTo>
                    <a:pt x="595018" y="1238331"/>
                  </a:lnTo>
                  <a:lnTo>
                    <a:pt x="541251" y="1281781"/>
                  </a:lnTo>
                  <a:lnTo>
                    <a:pt x="541809" y="1237878"/>
                  </a:lnTo>
                  <a:lnTo>
                    <a:pt x="542819" y="1158446"/>
                  </a:lnTo>
                  <a:lnTo>
                    <a:pt x="544612" y="888692"/>
                  </a:lnTo>
                  <a:lnTo>
                    <a:pt x="544729" y="811619"/>
                  </a:lnTo>
                  <a:lnTo>
                    <a:pt x="544835" y="742274"/>
                  </a:lnTo>
                  <a:lnTo>
                    <a:pt x="544713" y="663382"/>
                  </a:lnTo>
                  <a:lnTo>
                    <a:pt x="544612" y="597667"/>
                  </a:lnTo>
                  <a:lnTo>
                    <a:pt x="542819" y="342397"/>
                  </a:lnTo>
                  <a:lnTo>
                    <a:pt x="541797" y="270258"/>
                  </a:lnTo>
                  <a:lnTo>
                    <a:pt x="541251" y="231734"/>
                  </a:lnTo>
                  <a:lnTo>
                    <a:pt x="623693" y="318635"/>
                  </a:lnTo>
                  <a:lnTo>
                    <a:pt x="591433" y="369326"/>
                  </a:lnTo>
                  <a:lnTo>
                    <a:pt x="591433" y="1042805"/>
                  </a:lnTo>
                  <a:close/>
                </a:path>
                <a:path w="792480" h="1680210">
                  <a:moveTo>
                    <a:pt x="566342" y="1484549"/>
                  </a:moveTo>
                  <a:lnTo>
                    <a:pt x="597899" y="1491625"/>
                  </a:lnTo>
                  <a:lnTo>
                    <a:pt x="642959" y="1498126"/>
                  </a:lnTo>
                  <a:lnTo>
                    <a:pt x="643264" y="1498138"/>
                  </a:lnTo>
                  <a:lnTo>
                    <a:pt x="666707" y="1499032"/>
                  </a:lnTo>
                  <a:lnTo>
                    <a:pt x="689698" y="1492698"/>
                  </a:lnTo>
                  <a:lnTo>
                    <a:pt x="706135" y="1488170"/>
                  </a:lnTo>
                  <a:lnTo>
                    <a:pt x="716889" y="1383164"/>
                  </a:lnTo>
                  <a:lnTo>
                    <a:pt x="716889" y="246218"/>
                  </a:lnTo>
                  <a:lnTo>
                    <a:pt x="716715" y="202725"/>
                  </a:lnTo>
                  <a:lnTo>
                    <a:pt x="716665" y="190095"/>
                  </a:lnTo>
                  <a:lnTo>
                    <a:pt x="714914" y="69856"/>
                  </a:lnTo>
                  <a:lnTo>
                    <a:pt x="713304" y="0"/>
                  </a:lnTo>
                  <a:lnTo>
                    <a:pt x="792162" y="72417"/>
                  </a:lnTo>
                  <a:lnTo>
                    <a:pt x="763487" y="123109"/>
                  </a:lnTo>
                  <a:lnTo>
                    <a:pt x="763487" y="1448340"/>
                  </a:lnTo>
                  <a:lnTo>
                    <a:pt x="762068" y="1505625"/>
                  </a:lnTo>
                  <a:lnTo>
                    <a:pt x="761806" y="1511649"/>
                  </a:lnTo>
                  <a:lnTo>
                    <a:pt x="750157" y="1581802"/>
                  </a:lnTo>
                  <a:lnTo>
                    <a:pt x="727754" y="1635663"/>
                  </a:lnTo>
                  <a:lnTo>
                    <a:pt x="684629" y="1680075"/>
                  </a:lnTo>
                  <a:lnTo>
                    <a:pt x="678286" y="1641377"/>
                  </a:lnTo>
                  <a:lnTo>
                    <a:pt x="658459" y="1596116"/>
                  </a:lnTo>
                  <a:lnTo>
                    <a:pt x="625639" y="1558098"/>
                  </a:lnTo>
                  <a:lnTo>
                    <a:pt x="566342" y="1520758"/>
                  </a:lnTo>
                  <a:lnTo>
                    <a:pt x="566342" y="1484549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4153848" y="2347216"/>
            <a:ext cx="866516" cy="1693274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3383191" y="2347216"/>
            <a:ext cx="596265" cy="1713864"/>
            <a:chOff x="3383191" y="2347216"/>
            <a:chExt cx="596265" cy="1713864"/>
          </a:xfrm>
        </p:grpSpPr>
        <p:sp>
          <p:nvSpPr>
            <p:cNvPr id="13" name="object 13"/>
            <p:cNvSpPr/>
            <p:nvPr/>
          </p:nvSpPr>
          <p:spPr>
            <a:xfrm>
              <a:off x="3392716" y="2356741"/>
              <a:ext cx="577215" cy="1694814"/>
            </a:xfrm>
            <a:custGeom>
              <a:rect l="l" t="t" r="r" b="b"/>
              <a:pathLst>
                <a:path w="577214" h="1694814">
                  <a:moveTo>
                    <a:pt x="189975" y="347601"/>
                  </a:moveTo>
                  <a:lnTo>
                    <a:pt x="164884" y="347601"/>
                  </a:lnTo>
                  <a:lnTo>
                    <a:pt x="177091" y="287899"/>
                  </a:lnTo>
                  <a:lnTo>
                    <a:pt x="190927" y="213856"/>
                  </a:lnTo>
                  <a:lnTo>
                    <a:pt x="204369" y="126956"/>
                  </a:lnTo>
                  <a:lnTo>
                    <a:pt x="214143" y="46248"/>
                  </a:lnTo>
                  <a:lnTo>
                    <a:pt x="218651" y="0"/>
                  </a:lnTo>
                  <a:lnTo>
                    <a:pt x="304677" y="79658"/>
                  </a:lnTo>
                  <a:lnTo>
                    <a:pt x="280231" y="114452"/>
                  </a:lnTo>
                  <a:lnTo>
                    <a:pt x="238366" y="206387"/>
                  </a:lnTo>
                  <a:lnTo>
                    <a:pt x="207336" y="293620"/>
                  </a:lnTo>
                  <a:lnTo>
                    <a:pt x="198376" y="319766"/>
                  </a:lnTo>
                  <a:lnTo>
                    <a:pt x="189975" y="347601"/>
                  </a:lnTo>
                  <a:close/>
                </a:path>
                <a:path w="577214" h="1694814">
                  <a:moveTo>
                    <a:pt x="567367" y="347601"/>
                  </a:moveTo>
                  <a:lnTo>
                    <a:pt x="480316" y="347601"/>
                  </a:lnTo>
                  <a:lnTo>
                    <a:pt x="508991" y="260701"/>
                  </a:lnTo>
                  <a:lnTo>
                    <a:pt x="567367" y="347601"/>
                  </a:lnTo>
                  <a:close/>
                </a:path>
                <a:path w="577214" h="1694814">
                  <a:moveTo>
                    <a:pt x="0" y="1694558"/>
                  </a:moveTo>
                  <a:lnTo>
                    <a:pt x="1568" y="1604036"/>
                  </a:lnTo>
                  <a:lnTo>
                    <a:pt x="3362" y="1247175"/>
                  </a:lnTo>
                  <a:lnTo>
                    <a:pt x="3584" y="984871"/>
                  </a:lnTo>
                  <a:lnTo>
                    <a:pt x="3285" y="706237"/>
                  </a:lnTo>
                  <a:lnTo>
                    <a:pt x="1568" y="369778"/>
                  </a:lnTo>
                  <a:lnTo>
                    <a:pt x="0" y="282426"/>
                  </a:lnTo>
                  <a:lnTo>
                    <a:pt x="57351" y="347601"/>
                  </a:lnTo>
                  <a:lnTo>
                    <a:pt x="567367" y="347601"/>
                  </a:lnTo>
                  <a:lnTo>
                    <a:pt x="577096" y="362084"/>
                  </a:lnTo>
                  <a:lnTo>
                    <a:pt x="559174" y="391051"/>
                  </a:lnTo>
                  <a:lnTo>
                    <a:pt x="57351" y="391051"/>
                  </a:lnTo>
                  <a:lnTo>
                    <a:pt x="57351" y="709686"/>
                  </a:lnTo>
                  <a:lnTo>
                    <a:pt x="541251" y="709686"/>
                  </a:lnTo>
                  <a:lnTo>
                    <a:pt x="541251" y="753137"/>
                  </a:lnTo>
                  <a:lnTo>
                    <a:pt x="57351" y="753137"/>
                  </a:lnTo>
                  <a:lnTo>
                    <a:pt x="57351" y="1115221"/>
                  </a:lnTo>
                  <a:lnTo>
                    <a:pt x="541251" y="1115221"/>
                  </a:lnTo>
                  <a:lnTo>
                    <a:pt x="541251" y="1158672"/>
                  </a:lnTo>
                  <a:lnTo>
                    <a:pt x="57351" y="1158672"/>
                  </a:lnTo>
                  <a:lnTo>
                    <a:pt x="57351" y="1499032"/>
                  </a:lnTo>
                  <a:lnTo>
                    <a:pt x="541251" y="1499032"/>
                  </a:lnTo>
                  <a:lnTo>
                    <a:pt x="541251" y="1506274"/>
                  </a:lnTo>
                  <a:lnTo>
                    <a:pt x="541704" y="1542482"/>
                  </a:lnTo>
                  <a:lnTo>
                    <a:pt x="57351" y="1542482"/>
                  </a:lnTo>
                  <a:lnTo>
                    <a:pt x="57351" y="1658349"/>
                  </a:lnTo>
                  <a:lnTo>
                    <a:pt x="0" y="1694558"/>
                  </a:lnTo>
                  <a:close/>
                </a:path>
                <a:path w="577214" h="1694814">
                  <a:moveTo>
                    <a:pt x="541251" y="709686"/>
                  </a:moveTo>
                  <a:lnTo>
                    <a:pt x="487484" y="709686"/>
                  </a:lnTo>
                  <a:lnTo>
                    <a:pt x="487484" y="391051"/>
                  </a:lnTo>
                  <a:lnTo>
                    <a:pt x="559174" y="391051"/>
                  </a:lnTo>
                  <a:lnTo>
                    <a:pt x="541251" y="420018"/>
                  </a:lnTo>
                  <a:lnTo>
                    <a:pt x="541251" y="709686"/>
                  </a:lnTo>
                  <a:close/>
                </a:path>
                <a:path w="577214" h="1694814">
                  <a:moveTo>
                    <a:pt x="541251" y="1115221"/>
                  </a:moveTo>
                  <a:lnTo>
                    <a:pt x="487484" y="1115221"/>
                  </a:lnTo>
                  <a:lnTo>
                    <a:pt x="487484" y="753137"/>
                  </a:lnTo>
                  <a:lnTo>
                    <a:pt x="541251" y="753137"/>
                  </a:lnTo>
                  <a:lnTo>
                    <a:pt x="541251" y="1115221"/>
                  </a:lnTo>
                  <a:close/>
                </a:path>
                <a:path w="577214" h="1694814">
                  <a:moveTo>
                    <a:pt x="541251" y="1499032"/>
                  </a:moveTo>
                  <a:lnTo>
                    <a:pt x="487484" y="1499032"/>
                  </a:lnTo>
                  <a:lnTo>
                    <a:pt x="487484" y="1158672"/>
                  </a:lnTo>
                  <a:lnTo>
                    <a:pt x="541251" y="1158672"/>
                  </a:lnTo>
                  <a:lnTo>
                    <a:pt x="541251" y="1499032"/>
                  </a:lnTo>
                  <a:close/>
                </a:path>
                <a:path w="577214" h="1694814">
                  <a:moveTo>
                    <a:pt x="487484" y="1694558"/>
                  </a:moveTo>
                  <a:lnTo>
                    <a:pt x="487484" y="1542482"/>
                  </a:lnTo>
                  <a:lnTo>
                    <a:pt x="541704" y="1542482"/>
                  </a:lnTo>
                  <a:lnTo>
                    <a:pt x="541938" y="1561174"/>
                  </a:lnTo>
                  <a:lnTo>
                    <a:pt x="542799" y="1595962"/>
                  </a:lnTo>
                  <a:lnTo>
                    <a:pt x="544836" y="1651108"/>
                  </a:lnTo>
                  <a:lnTo>
                    <a:pt x="487484" y="1694558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392716" y="2356741"/>
              <a:ext cx="577215" cy="1694814"/>
            </a:xfrm>
            <a:custGeom>
              <a:rect l="l" t="t" r="r" b="b"/>
              <a:pathLst>
                <a:path w="577214" h="1694814">
                  <a:moveTo>
                    <a:pt x="541251" y="1506274"/>
                  </a:moveTo>
                  <a:lnTo>
                    <a:pt x="541938" y="1561174"/>
                  </a:lnTo>
                  <a:lnTo>
                    <a:pt x="542799" y="1595962"/>
                  </a:lnTo>
                  <a:lnTo>
                    <a:pt x="544836" y="1651108"/>
                  </a:lnTo>
                  <a:lnTo>
                    <a:pt x="487484" y="1694558"/>
                  </a:lnTo>
                  <a:lnTo>
                    <a:pt x="487484" y="1542482"/>
                  </a:lnTo>
                  <a:lnTo>
                    <a:pt x="57351" y="1542482"/>
                  </a:lnTo>
                  <a:lnTo>
                    <a:pt x="57351" y="1658349"/>
                  </a:lnTo>
                  <a:lnTo>
                    <a:pt x="0" y="1694558"/>
                  </a:lnTo>
                  <a:lnTo>
                    <a:pt x="205" y="1682693"/>
                  </a:lnTo>
                  <a:lnTo>
                    <a:pt x="1568" y="1604036"/>
                  </a:lnTo>
                  <a:lnTo>
                    <a:pt x="3360" y="1249193"/>
                  </a:lnTo>
                  <a:lnTo>
                    <a:pt x="3362" y="1247175"/>
                  </a:lnTo>
                  <a:lnTo>
                    <a:pt x="3584" y="984871"/>
                  </a:lnTo>
                  <a:lnTo>
                    <a:pt x="3285" y="706237"/>
                  </a:lnTo>
                  <a:lnTo>
                    <a:pt x="1568" y="369778"/>
                  </a:lnTo>
                  <a:lnTo>
                    <a:pt x="198" y="293453"/>
                  </a:lnTo>
                  <a:lnTo>
                    <a:pt x="0" y="282426"/>
                  </a:lnTo>
                  <a:lnTo>
                    <a:pt x="57351" y="347601"/>
                  </a:lnTo>
                  <a:lnTo>
                    <a:pt x="164884" y="347601"/>
                  </a:lnTo>
                  <a:lnTo>
                    <a:pt x="177091" y="287899"/>
                  </a:lnTo>
                  <a:lnTo>
                    <a:pt x="190927" y="213856"/>
                  </a:lnTo>
                  <a:lnTo>
                    <a:pt x="204369" y="126956"/>
                  </a:lnTo>
                  <a:lnTo>
                    <a:pt x="214143" y="46248"/>
                  </a:lnTo>
                  <a:lnTo>
                    <a:pt x="218651" y="0"/>
                  </a:lnTo>
                  <a:lnTo>
                    <a:pt x="304677" y="79658"/>
                  </a:lnTo>
                  <a:lnTo>
                    <a:pt x="289821" y="99853"/>
                  </a:lnTo>
                  <a:lnTo>
                    <a:pt x="280231" y="114452"/>
                  </a:lnTo>
                  <a:lnTo>
                    <a:pt x="265512" y="142581"/>
                  </a:lnTo>
                  <a:lnTo>
                    <a:pt x="238366" y="206387"/>
                  </a:lnTo>
                  <a:lnTo>
                    <a:pt x="207336" y="293620"/>
                  </a:lnTo>
                  <a:lnTo>
                    <a:pt x="198376" y="319766"/>
                  </a:lnTo>
                  <a:lnTo>
                    <a:pt x="197296" y="323345"/>
                  </a:lnTo>
                  <a:lnTo>
                    <a:pt x="189975" y="347601"/>
                  </a:lnTo>
                  <a:lnTo>
                    <a:pt x="480316" y="347601"/>
                  </a:lnTo>
                  <a:lnTo>
                    <a:pt x="508991" y="260701"/>
                  </a:lnTo>
                  <a:lnTo>
                    <a:pt x="577096" y="362084"/>
                  </a:lnTo>
                  <a:lnTo>
                    <a:pt x="541251" y="420018"/>
                  </a:lnTo>
                  <a:lnTo>
                    <a:pt x="541251" y="1506274"/>
                  </a:lnTo>
                  <a:close/>
                </a:path>
                <a:path w="577214" h="1694814">
                  <a:moveTo>
                    <a:pt x="57351" y="709686"/>
                  </a:moveTo>
                  <a:lnTo>
                    <a:pt x="487484" y="709686"/>
                  </a:lnTo>
                  <a:lnTo>
                    <a:pt x="487484" y="391051"/>
                  </a:lnTo>
                  <a:lnTo>
                    <a:pt x="57351" y="391051"/>
                  </a:lnTo>
                  <a:lnTo>
                    <a:pt x="57351" y="709686"/>
                  </a:lnTo>
                  <a:close/>
                </a:path>
                <a:path w="577214" h="1694814">
                  <a:moveTo>
                    <a:pt x="57351" y="1115221"/>
                  </a:moveTo>
                  <a:lnTo>
                    <a:pt x="487484" y="1115221"/>
                  </a:lnTo>
                  <a:lnTo>
                    <a:pt x="487484" y="753137"/>
                  </a:lnTo>
                  <a:lnTo>
                    <a:pt x="57351" y="753137"/>
                  </a:lnTo>
                  <a:lnTo>
                    <a:pt x="57351" y="1115221"/>
                  </a:lnTo>
                  <a:close/>
                </a:path>
                <a:path w="577214" h="1694814">
                  <a:moveTo>
                    <a:pt x="57351" y="1499032"/>
                  </a:moveTo>
                  <a:lnTo>
                    <a:pt x="487484" y="1499032"/>
                  </a:lnTo>
                  <a:lnTo>
                    <a:pt x="487484" y="1158672"/>
                  </a:lnTo>
                  <a:lnTo>
                    <a:pt x="57351" y="1158672"/>
                  </a:lnTo>
                  <a:lnTo>
                    <a:pt x="57351" y="1499032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5089388" y="2376183"/>
            <a:ext cx="822325" cy="1677670"/>
            <a:chOff x="5089388" y="2376183"/>
            <a:chExt cx="822325" cy="1677670"/>
          </a:xfrm>
        </p:grpSpPr>
        <p:sp>
          <p:nvSpPr>
            <p:cNvPr id="16" name="object 16"/>
            <p:cNvSpPr/>
            <p:nvPr/>
          </p:nvSpPr>
          <p:spPr>
            <a:xfrm>
              <a:off x="5098913" y="2385708"/>
              <a:ext cx="803275" cy="1658620"/>
            </a:xfrm>
            <a:custGeom>
              <a:rect l="l" t="t" r="r" b="b"/>
              <a:pathLst>
                <a:path w="803275" h="1658620">
                  <a:moveTo>
                    <a:pt x="399665" y="293288"/>
                  </a:moveTo>
                  <a:lnTo>
                    <a:pt x="376366" y="217250"/>
                  </a:lnTo>
                  <a:lnTo>
                    <a:pt x="370187" y="188488"/>
                  </a:lnTo>
                  <a:lnTo>
                    <a:pt x="361076" y="152414"/>
                  </a:lnTo>
                  <a:lnTo>
                    <a:pt x="345842" y="103533"/>
                  </a:lnTo>
                  <a:lnTo>
                    <a:pt x="344321" y="99315"/>
                  </a:lnTo>
                  <a:lnTo>
                    <a:pt x="315431" y="21724"/>
                  </a:lnTo>
                  <a:lnTo>
                    <a:pt x="322600" y="0"/>
                  </a:lnTo>
                  <a:lnTo>
                    <a:pt x="379145" y="56735"/>
                  </a:lnTo>
                  <a:lnTo>
                    <a:pt x="410419" y="97762"/>
                  </a:lnTo>
                  <a:lnTo>
                    <a:pt x="426457" y="145184"/>
                  </a:lnTo>
                  <a:lnTo>
                    <a:pt x="433718" y="181041"/>
                  </a:lnTo>
                  <a:lnTo>
                    <a:pt x="422964" y="242596"/>
                  </a:lnTo>
                  <a:lnTo>
                    <a:pt x="399665" y="293288"/>
                  </a:lnTo>
                  <a:close/>
                </a:path>
                <a:path w="803275" h="1658620">
                  <a:moveTo>
                    <a:pt x="758637" y="347601"/>
                  </a:moveTo>
                  <a:lnTo>
                    <a:pt x="684629" y="347601"/>
                  </a:lnTo>
                  <a:lnTo>
                    <a:pt x="716889" y="267942"/>
                  </a:lnTo>
                  <a:lnTo>
                    <a:pt x="758637" y="347601"/>
                  </a:lnTo>
                  <a:close/>
                </a:path>
                <a:path w="803275" h="1658620">
                  <a:moveTo>
                    <a:pt x="55559" y="608302"/>
                  </a:moveTo>
                  <a:lnTo>
                    <a:pt x="32260" y="579336"/>
                  </a:lnTo>
                  <a:lnTo>
                    <a:pt x="35844" y="557610"/>
                  </a:lnTo>
                  <a:lnTo>
                    <a:pt x="46040" y="524133"/>
                  </a:lnTo>
                  <a:lnTo>
                    <a:pt x="48131" y="516676"/>
                  </a:lnTo>
                  <a:lnTo>
                    <a:pt x="66312" y="448984"/>
                  </a:lnTo>
                  <a:lnTo>
                    <a:pt x="77149" y="393993"/>
                  </a:lnTo>
                  <a:lnTo>
                    <a:pt x="89611" y="275184"/>
                  </a:lnTo>
                  <a:lnTo>
                    <a:pt x="103949" y="275184"/>
                  </a:lnTo>
                  <a:lnTo>
                    <a:pt x="107532" y="347601"/>
                  </a:lnTo>
                  <a:lnTo>
                    <a:pt x="758637" y="347601"/>
                  </a:lnTo>
                  <a:lnTo>
                    <a:pt x="781409" y="391051"/>
                  </a:lnTo>
                  <a:lnTo>
                    <a:pt x="107532" y="391051"/>
                  </a:lnTo>
                  <a:lnTo>
                    <a:pt x="114702" y="485193"/>
                  </a:lnTo>
                  <a:lnTo>
                    <a:pt x="109164" y="537655"/>
                  </a:lnTo>
                  <a:lnTo>
                    <a:pt x="96780" y="579336"/>
                  </a:lnTo>
                  <a:lnTo>
                    <a:pt x="80388" y="597515"/>
                  </a:lnTo>
                  <a:lnTo>
                    <a:pt x="55559" y="608302"/>
                  </a:lnTo>
                  <a:close/>
                </a:path>
                <a:path w="803275" h="1658620">
                  <a:moveTo>
                    <a:pt x="659538" y="586577"/>
                  </a:moveTo>
                  <a:lnTo>
                    <a:pt x="648785" y="572094"/>
                  </a:lnTo>
                  <a:lnTo>
                    <a:pt x="688213" y="391051"/>
                  </a:lnTo>
                  <a:lnTo>
                    <a:pt x="781409" y="391051"/>
                  </a:lnTo>
                  <a:lnTo>
                    <a:pt x="767403" y="397638"/>
                  </a:lnTo>
                  <a:lnTo>
                    <a:pt x="759650" y="402338"/>
                  </a:lnTo>
                  <a:lnTo>
                    <a:pt x="744864" y="416368"/>
                  </a:lnTo>
                  <a:lnTo>
                    <a:pt x="729854" y="435605"/>
                  </a:lnTo>
                  <a:lnTo>
                    <a:pt x="706920" y="474218"/>
                  </a:lnTo>
                  <a:lnTo>
                    <a:pt x="692822" y="505546"/>
                  </a:lnTo>
                  <a:lnTo>
                    <a:pt x="659538" y="586577"/>
                  </a:lnTo>
                  <a:close/>
                </a:path>
                <a:path w="803275" h="1658620">
                  <a:moveTo>
                    <a:pt x="3584" y="1658349"/>
                  </a:moveTo>
                  <a:lnTo>
                    <a:pt x="0" y="1636624"/>
                  </a:lnTo>
                  <a:lnTo>
                    <a:pt x="40206" y="1602660"/>
                  </a:lnTo>
                  <a:lnTo>
                    <a:pt x="99131" y="1545650"/>
                  </a:lnTo>
                  <a:lnTo>
                    <a:pt x="152899" y="1480475"/>
                  </a:lnTo>
                  <a:lnTo>
                    <a:pt x="186754" y="1429217"/>
                  </a:lnTo>
                  <a:lnTo>
                    <a:pt x="215067" y="1375923"/>
                  </a:lnTo>
                  <a:lnTo>
                    <a:pt x="231888" y="1337790"/>
                  </a:lnTo>
                  <a:lnTo>
                    <a:pt x="261104" y="1258641"/>
                  </a:lnTo>
                  <a:lnTo>
                    <a:pt x="286195" y="1170836"/>
                  </a:lnTo>
                  <a:lnTo>
                    <a:pt x="305586" y="1080983"/>
                  </a:lnTo>
                  <a:lnTo>
                    <a:pt x="315431" y="1024700"/>
                  </a:lnTo>
                  <a:lnTo>
                    <a:pt x="322991" y="971349"/>
                  </a:lnTo>
                  <a:lnTo>
                    <a:pt x="335089" y="854124"/>
                  </a:lnTo>
                  <a:lnTo>
                    <a:pt x="343154" y="722868"/>
                  </a:lnTo>
                  <a:lnTo>
                    <a:pt x="347097" y="580819"/>
                  </a:lnTo>
                  <a:lnTo>
                    <a:pt x="347691" y="499676"/>
                  </a:lnTo>
                  <a:lnTo>
                    <a:pt x="444471" y="586577"/>
                  </a:lnTo>
                  <a:lnTo>
                    <a:pt x="412211" y="637269"/>
                  </a:lnTo>
                  <a:lnTo>
                    <a:pt x="411717" y="678579"/>
                  </a:lnTo>
                  <a:lnTo>
                    <a:pt x="411917" y="706178"/>
                  </a:lnTo>
                  <a:lnTo>
                    <a:pt x="414381" y="753249"/>
                  </a:lnTo>
                  <a:lnTo>
                    <a:pt x="418974" y="801226"/>
                  </a:lnTo>
                  <a:lnTo>
                    <a:pt x="420327" y="811070"/>
                  </a:lnTo>
                  <a:lnTo>
                    <a:pt x="397873" y="811070"/>
                  </a:lnTo>
                  <a:lnTo>
                    <a:pt x="391085" y="886528"/>
                  </a:lnTo>
                  <a:lnTo>
                    <a:pt x="384662" y="948379"/>
                  </a:lnTo>
                  <a:lnTo>
                    <a:pt x="373125" y="1032564"/>
                  </a:lnTo>
                  <a:lnTo>
                    <a:pt x="359403" y="1110865"/>
                  </a:lnTo>
                  <a:lnTo>
                    <a:pt x="343497" y="1183282"/>
                  </a:lnTo>
                  <a:lnTo>
                    <a:pt x="325407" y="1249815"/>
                  </a:lnTo>
                  <a:lnTo>
                    <a:pt x="305133" y="1310464"/>
                  </a:lnTo>
                  <a:lnTo>
                    <a:pt x="284138" y="1361660"/>
                  </a:lnTo>
                  <a:lnTo>
                    <a:pt x="254495" y="1420302"/>
                  </a:lnTo>
                  <a:lnTo>
                    <a:pt x="231203" y="1459401"/>
                  </a:lnTo>
                  <a:lnTo>
                    <a:pt x="202191" y="1500588"/>
                  </a:lnTo>
                  <a:lnTo>
                    <a:pt x="170995" y="1537927"/>
                  </a:lnTo>
                  <a:lnTo>
                    <a:pt x="137615" y="1571420"/>
                  </a:lnTo>
                  <a:lnTo>
                    <a:pt x="102051" y="1601066"/>
                  </a:lnTo>
                  <a:lnTo>
                    <a:pt x="64302" y="1626864"/>
                  </a:lnTo>
                  <a:lnTo>
                    <a:pt x="36663" y="1642058"/>
                  </a:lnTo>
                  <a:lnTo>
                    <a:pt x="3584" y="1658349"/>
                  </a:lnTo>
                  <a:close/>
                </a:path>
                <a:path w="803275" h="1658620">
                  <a:moveTo>
                    <a:pt x="502639" y="1028321"/>
                  </a:moveTo>
                  <a:lnTo>
                    <a:pt x="465978" y="1028321"/>
                  </a:lnTo>
                  <a:lnTo>
                    <a:pt x="518847" y="921976"/>
                  </a:lnTo>
                  <a:lnTo>
                    <a:pt x="543267" y="870813"/>
                  </a:lnTo>
                  <a:lnTo>
                    <a:pt x="579111" y="783913"/>
                  </a:lnTo>
                  <a:lnTo>
                    <a:pt x="597762" y="728243"/>
                  </a:lnTo>
                  <a:lnTo>
                    <a:pt x="605364" y="699142"/>
                  </a:lnTo>
                  <a:lnTo>
                    <a:pt x="609356" y="680719"/>
                  </a:lnTo>
                  <a:lnTo>
                    <a:pt x="681044" y="811070"/>
                  </a:lnTo>
                  <a:lnTo>
                    <a:pt x="625878" y="851805"/>
                  </a:lnTo>
                  <a:lnTo>
                    <a:pt x="591434" y="897970"/>
                  </a:lnTo>
                  <a:lnTo>
                    <a:pt x="566790" y="935537"/>
                  </a:lnTo>
                  <a:lnTo>
                    <a:pt x="509439" y="1018816"/>
                  </a:lnTo>
                  <a:lnTo>
                    <a:pt x="502639" y="1028321"/>
                  </a:lnTo>
                  <a:close/>
                </a:path>
                <a:path w="803275" h="1658620">
                  <a:moveTo>
                    <a:pt x="137055" y="1097709"/>
                  </a:moveTo>
                  <a:lnTo>
                    <a:pt x="118286" y="1097117"/>
                  </a:lnTo>
                  <a:lnTo>
                    <a:pt x="93195" y="1064530"/>
                  </a:lnTo>
                  <a:lnTo>
                    <a:pt x="100364" y="1028321"/>
                  </a:lnTo>
                  <a:lnTo>
                    <a:pt x="113239" y="994860"/>
                  </a:lnTo>
                  <a:lnTo>
                    <a:pt x="117821" y="982077"/>
                  </a:lnTo>
                  <a:lnTo>
                    <a:pt x="138000" y="923317"/>
                  </a:lnTo>
                  <a:lnTo>
                    <a:pt x="153038" y="863402"/>
                  </a:lnTo>
                  <a:lnTo>
                    <a:pt x="160604" y="820852"/>
                  </a:lnTo>
                  <a:lnTo>
                    <a:pt x="179222" y="702444"/>
                  </a:lnTo>
                  <a:lnTo>
                    <a:pt x="193559" y="709686"/>
                  </a:lnTo>
                  <a:lnTo>
                    <a:pt x="194324" y="938152"/>
                  </a:lnTo>
                  <a:lnTo>
                    <a:pt x="188862" y="1011207"/>
                  </a:lnTo>
                  <a:lnTo>
                    <a:pt x="178285" y="1055645"/>
                  </a:lnTo>
                  <a:lnTo>
                    <a:pt x="137776" y="1097635"/>
                  </a:lnTo>
                  <a:lnTo>
                    <a:pt x="137055" y="1097709"/>
                  </a:lnTo>
                  <a:close/>
                </a:path>
                <a:path w="803275" h="1658620">
                  <a:moveTo>
                    <a:pt x="716889" y="1636624"/>
                  </a:moveTo>
                  <a:lnTo>
                    <a:pt x="670840" y="1592452"/>
                  </a:lnTo>
                  <a:lnTo>
                    <a:pt x="641997" y="1559186"/>
                  </a:lnTo>
                  <a:lnTo>
                    <a:pt x="614637" y="1522864"/>
                  </a:lnTo>
                  <a:lnTo>
                    <a:pt x="588762" y="1483487"/>
                  </a:lnTo>
                  <a:lnTo>
                    <a:pt x="564371" y="1441056"/>
                  </a:lnTo>
                  <a:lnTo>
                    <a:pt x="541465" y="1395568"/>
                  </a:lnTo>
                  <a:lnTo>
                    <a:pt x="520041" y="1347027"/>
                  </a:lnTo>
                  <a:lnTo>
                    <a:pt x="500103" y="1295430"/>
                  </a:lnTo>
                  <a:lnTo>
                    <a:pt x="481649" y="1240777"/>
                  </a:lnTo>
                  <a:lnTo>
                    <a:pt x="464679" y="1183070"/>
                  </a:lnTo>
                  <a:lnTo>
                    <a:pt x="449193" y="1122308"/>
                  </a:lnTo>
                  <a:lnTo>
                    <a:pt x="435191" y="1058490"/>
                  </a:lnTo>
                  <a:lnTo>
                    <a:pt x="422674" y="991617"/>
                  </a:lnTo>
                  <a:lnTo>
                    <a:pt x="411640" y="921690"/>
                  </a:lnTo>
                  <a:lnTo>
                    <a:pt x="404984" y="870813"/>
                  </a:lnTo>
                  <a:lnTo>
                    <a:pt x="397873" y="811070"/>
                  </a:lnTo>
                  <a:lnTo>
                    <a:pt x="420327" y="811070"/>
                  </a:lnTo>
                  <a:lnTo>
                    <a:pt x="425694" y="850107"/>
                  </a:lnTo>
                  <a:lnTo>
                    <a:pt x="434544" y="899894"/>
                  </a:lnTo>
                  <a:lnTo>
                    <a:pt x="448797" y="962952"/>
                  </a:lnTo>
                  <a:lnTo>
                    <a:pt x="465978" y="1028321"/>
                  </a:lnTo>
                  <a:lnTo>
                    <a:pt x="502639" y="1028321"/>
                  </a:lnTo>
                  <a:lnTo>
                    <a:pt x="476731" y="1064530"/>
                  </a:lnTo>
                  <a:lnTo>
                    <a:pt x="495267" y="1118437"/>
                  </a:lnTo>
                  <a:lnTo>
                    <a:pt x="527515" y="1201414"/>
                  </a:lnTo>
                  <a:lnTo>
                    <a:pt x="564032" y="1278810"/>
                  </a:lnTo>
                  <a:lnTo>
                    <a:pt x="602677" y="1345117"/>
                  </a:lnTo>
                  <a:lnTo>
                    <a:pt x="643450" y="1400335"/>
                  </a:lnTo>
                  <a:lnTo>
                    <a:pt x="686351" y="1444465"/>
                  </a:lnTo>
                  <a:lnTo>
                    <a:pt x="731380" y="1477504"/>
                  </a:lnTo>
                  <a:lnTo>
                    <a:pt x="778538" y="1499457"/>
                  </a:lnTo>
                  <a:lnTo>
                    <a:pt x="802915" y="1506274"/>
                  </a:lnTo>
                  <a:lnTo>
                    <a:pt x="802915" y="1535240"/>
                  </a:lnTo>
                  <a:lnTo>
                    <a:pt x="754421" y="1556339"/>
                  </a:lnTo>
                  <a:lnTo>
                    <a:pt x="728370" y="1589383"/>
                  </a:lnTo>
                  <a:lnTo>
                    <a:pt x="721844" y="1607804"/>
                  </a:lnTo>
                  <a:lnTo>
                    <a:pt x="716889" y="1636624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098913" y="2385708"/>
              <a:ext cx="803275" cy="1658620"/>
            </a:xfrm>
            <a:custGeom>
              <a:rect l="l" t="t" r="r" b="b"/>
              <a:pathLst>
                <a:path w="803275" h="1658620">
                  <a:moveTo>
                    <a:pt x="193559" y="709686"/>
                  </a:moveTo>
                  <a:lnTo>
                    <a:pt x="194324" y="938152"/>
                  </a:lnTo>
                  <a:lnTo>
                    <a:pt x="188862" y="1011207"/>
                  </a:lnTo>
                  <a:lnTo>
                    <a:pt x="178285" y="1055645"/>
                  </a:lnTo>
                  <a:lnTo>
                    <a:pt x="173845" y="1064530"/>
                  </a:lnTo>
                  <a:lnTo>
                    <a:pt x="137776" y="1097635"/>
                  </a:lnTo>
                  <a:lnTo>
                    <a:pt x="137055" y="1097709"/>
                  </a:lnTo>
                  <a:lnTo>
                    <a:pt x="118286" y="1097117"/>
                  </a:lnTo>
                  <a:lnTo>
                    <a:pt x="102685" y="1076853"/>
                  </a:lnTo>
                  <a:lnTo>
                    <a:pt x="93195" y="1064530"/>
                  </a:lnTo>
                  <a:lnTo>
                    <a:pt x="100364" y="1028321"/>
                  </a:lnTo>
                  <a:lnTo>
                    <a:pt x="113239" y="994860"/>
                  </a:lnTo>
                  <a:lnTo>
                    <a:pt x="117821" y="982077"/>
                  </a:lnTo>
                  <a:lnTo>
                    <a:pt x="138000" y="923317"/>
                  </a:lnTo>
                  <a:lnTo>
                    <a:pt x="144002" y="901939"/>
                  </a:lnTo>
                  <a:lnTo>
                    <a:pt x="153038" y="863402"/>
                  </a:lnTo>
                  <a:lnTo>
                    <a:pt x="160604" y="820852"/>
                  </a:lnTo>
                  <a:lnTo>
                    <a:pt x="179222" y="702444"/>
                  </a:lnTo>
                  <a:lnTo>
                    <a:pt x="193559" y="709686"/>
                  </a:lnTo>
                  <a:close/>
                </a:path>
                <a:path w="803275" h="1658620">
                  <a:moveTo>
                    <a:pt x="0" y="1636624"/>
                  </a:moveTo>
                  <a:lnTo>
                    <a:pt x="40206" y="1602660"/>
                  </a:lnTo>
                  <a:lnTo>
                    <a:pt x="99131" y="1545650"/>
                  </a:lnTo>
                  <a:lnTo>
                    <a:pt x="152899" y="1480475"/>
                  </a:lnTo>
                  <a:lnTo>
                    <a:pt x="186754" y="1429217"/>
                  </a:lnTo>
                  <a:lnTo>
                    <a:pt x="215067" y="1375923"/>
                  </a:lnTo>
                  <a:lnTo>
                    <a:pt x="231888" y="1337790"/>
                  </a:lnTo>
                  <a:lnTo>
                    <a:pt x="261104" y="1258641"/>
                  </a:lnTo>
                  <a:lnTo>
                    <a:pt x="286195" y="1170836"/>
                  </a:lnTo>
                  <a:lnTo>
                    <a:pt x="305586" y="1080983"/>
                  </a:lnTo>
                  <a:lnTo>
                    <a:pt x="315431" y="1024700"/>
                  </a:lnTo>
                  <a:lnTo>
                    <a:pt x="320523" y="988769"/>
                  </a:lnTo>
                  <a:lnTo>
                    <a:pt x="322991" y="971349"/>
                  </a:lnTo>
                  <a:lnTo>
                    <a:pt x="335089" y="854124"/>
                  </a:lnTo>
                  <a:lnTo>
                    <a:pt x="343154" y="722868"/>
                  </a:lnTo>
                  <a:lnTo>
                    <a:pt x="347097" y="580819"/>
                  </a:lnTo>
                  <a:lnTo>
                    <a:pt x="347691" y="499676"/>
                  </a:lnTo>
                  <a:lnTo>
                    <a:pt x="444471" y="586577"/>
                  </a:lnTo>
                  <a:lnTo>
                    <a:pt x="412211" y="637269"/>
                  </a:lnTo>
                  <a:lnTo>
                    <a:pt x="411717" y="678579"/>
                  </a:lnTo>
                  <a:lnTo>
                    <a:pt x="411917" y="706178"/>
                  </a:lnTo>
                  <a:lnTo>
                    <a:pt x="414381" y="753249"/>
                  </a:lnTo>
                  <a:lnTo>
                    <a:pt x="418974" y="801226"/>
                  </a:lnTo>
                  <a:lnTo>
                    <a:pt x="425694" y="850107"/>
                  </a:lnTo>
                  <a:lnTo>
                    <a:pt x="434544" y="899894"/>
                  </a:lnTo>
                  <a:lnTo>
                    <a:pt x="448797" y="962952"/>
                  </a:lnTo>
                  <a:lnTo>
                    <a:pt x="465978" y="1028321"/>
                  </a:lnTo>
                  <a:lnTo>
                    <a:pt x="518847" y="921976"/>
                  </a:lnTo>
                  <a:lnTo>
                    <a:pt x="543267" y="870813"/>
                  </a:lnTo>
                  <a:lnTo>
                    <a:pt x="579111" y="783913"/>
                  </a:lnTo>
                  <a:lnTo>
                    <a:pt x="597762" y="728243"/>
                  </a:lnTo>
                  <a:lnTo>
                    <a:pt x="609356" y="680719"/>
                  </a:lnTo>
                  <a:lnTo>
                    <a:pt x="681044" y="811070"/>
                  </a:lnTo>
                  <a:lnTo>
                    <a:pt x="661393" y="821429"/>
                  </a:lnTo>
                  <a:lnTo>
                    <a:pt x="648280" y="830079"/>
                  </a:lnTo>
                  <a:lnTo>
                    <a:pt x="625878" y="851805"/>
                  </a:lnTo>
                  <a:lnTo>
                    <a:pt x="622026" y="856687"/>
                  </a:lnTo>
                  <a:lnTo>
                    <a:pt x="591434" y="897970"/>
                  </a:lnTo>
                  <a:lnTo>
                    <a:pt x="566790" y="935537"/>
                  </a:lnTo>
                  <a:lnTo>
                    <a:pt x="509439" y="1018816"/>
                  </a:lnTo>
                  <a:lnTo>
                    <a:pt x="476731" y="1064530"/>
                  </a:lnTo>
                  <a:lnTo>
                    <a:pt x="495267" y="1118437"/>
                  </a:lnTo>
                  <a:lnTo>
                    <a:pt x="527515" y="1201414"/>
                  </a:lnTo>
                  <a:lnTo>
                    <a:pt x="564032" y="1278810"/>
                  </a:lnTo>
                  <a:lnTo>
                    <a:pt x="602677" y="1345117"/>
                  </a:lnTo>
                  <a:lnTo>
                    <a:pt x="643450" y="1400335"/>
                  </a:lnTo>
                  <a:lnTo>
                    <a:pt x="686351" y="1444465"/>
                  </a:lnTo>
                  <a:lnTo>
                    <a:pt x="731380" y="1477504"/>
                  </a:lnTo>
                  <a:lnTo>
                    <a:pt x="778538" y="1499457"/>
                  </a:lnTo>
                  <a:lnTo>
                    <a:pt x="802915" y="1506274"/>
                  </a:lnTo>
                  <a:lnTo>
                    <a:pt x="802915" y="1535240"/>
                  </a:lnTo>
                  <a:lnTo>
                    <a:pt x="754421" y="1556339"/>
                  </a:lnTo>
                  <a:lnTo>
                    <a:pt x="747636" y="1561775"/>
                  </a:lnTo>
                  <a:lnTo>
                    <a:pt x="722097" y="1606583"/>
                  </a:lnTo>
                  <a:lnTo>
                    <a:pt x="716889" y="1636624"/>
                  </a:lnTo>
                  <a:lnTo>
                    <a:pt x="670840" y="1592452"/>
                  </a:lnTo>
                  <a:lnTo>
                    <a:pt x="641997" y="1559186"/>
                  </a:lnTo>
                  <a:lnTo>
                    <a:pt x="614637" y="1522864"/>
                  </a:lnTo>
                  <a:lnTo>
                    <a:pt x="588762" y="1483487"/>
                  </a:lnTo>
                  <a:lnTo>
                    <a:pt x="564371" y="1441056"/>
                  </a:lnTo>
                  <a:lnTo>
                    <a:pt x="541465" y="1395568"/>
                  </a:lnTo>
                  <a:lnTo>
                    <a:pt x="520041" y="1347027"/>
                  </a:lnTo>
                  <a:lnTo>
                    <a:pt x="500103" y="1295430"/>
                  </a:lnTo>
                  <a:lnTo>
                    <a:pt x="481649" y="1240777"/>
                  </a:lnTo>
                  <a:lnTo>
                    <a:pt x="464679" y="1183070"/>
                  </a:lnTo>
                  <a:lnTo>
                    <a:pt x="449193" y="1122308"/>
                  </a:lnTo>
                  <a:lnTo>
                    <a:pt x="435191" y="1058490"/>
                  </a:lnTo>
                  <a:lnTo>
                    <a:pt x="422674" y="991617"/>
                  </a:lnTo>
                  <a:lnTo>
                    <a:pt x="411640" y="921690"/>
                  </a:lnTo>
                  <a:lnTo>
                    <a:pt x="404985" y="870824"/>
                  </a:lnTo>
                  <a:lnTo>
                    <a:pt x="397873" y="811070"/>
                  </a:lnTo>
                  <a:lnTo>
                    <a:pt x="391085" y="886528"/>
                  </a:lnTo>
                  <a:lnTo>
                    <a:pt x="384662" y="948379"/>
                  </a:lnTo>
                  <a:lnTo>
                    <a:pt x="373125" y="1032564"/>
                  </a:lnTo>
                  <a:lnTo>
                    <a:pt x="359403" y="1110865"/>
                  </a:lnTo>
                  <a:lnTo>
                    <a:pt x="343497" y="1183282"/>
                  </a:lnTo>
                  <a:lnTo>
                    <a:pt x="325407" y="1249815"/>
                  </a:lnTo>
                  <a:lnTo>
                    <a:pt x="305133" y="1310464"/>
                  </a:lnTo>
                  <a:lnTo>
                    <a:pt x="284138" y="1361660"/>
                  </a:lnTo>
                  <a:lnTo>
                    <a:pt x="270626" y="1390406"/>
                  </a:lnTo>
                  <a:lnTo>
                    <a:pt x="231203" y="1459401"/>
                  </a:lnTo>
                  <a:lnTo>
                    <a:pt x="202191" y="1500588"/>
                  </a:lnTo>
                  <a:lnTo>
                    <a:pt x="170995" y="1537927"/>
                  </a:lnTo>
                  <a:lnTo>
                    <a:pt x="137615" y="1571420"/>
                  </a:lnTo>
                  <a:lnTo>
                    <a:pt x="102051" y="1601066"/>
                  </a:lnTo>
                  <a:lnTo>
                    <a:pt x="64302" y="1626864"/>
                  </a:lnTo>
                  <a:lnTo>
                    <a:pt x="3584" y="1658349"/>
                  </a:lnTo>
                  <a:lnTo>
                    <a:pt x="0" y="1636624"/>
                  </a:lnTo>
                  <a:close/>
                </a:path>
                <a:path w="803275" h="1658620">
                  <a:moveTo>
                    <a:pt x="322600" y="0"/>
                  </a:moveTo>
                  <a:lnTo>
                    <a:pt x="379145" y="56735"/>
                  </a:lnTo>
                  <a:lnTo>
                    <a:pt x="387147" y="65344"/>
                  </a:lnTo>
                  <a:lnTo>
                    <a:pt x="400885" y="83477"/>
                  </a:lnTo>
                  <a:lnTo>
                    <a:pt x="410419" y="97762"/>
                  </a:lnTo>
                  <a:lnTo>
                    <a:pt x="426457" y="145184"/>
                  </a:lnTo>
                  <a:lnTo>
                    <a:pt x="433718" y="181041"/>
                  </a:lnTo>
                  <a:lnTo>
                    <a:pt x="422964" y="242596"/>
                  </a:lnTo>
                  <a:lnTo>
                    <a:pt x="410926" y="268787"/>
                  </a:lnTo>
                  <a:lnTo>
                    <a:pt x="399665" y="293288"/>
                  </a:lnTo>
                  <a:lnTo>
                    <a:pt x="376366" y="217250"/>
                  </a:lnTo>
                  <a:lnTo>
                    <a:pt x="370187" y="188488"/>
                  </a:lnTo>
                  <a:lnTo>
                    <a:pt x="361076" y="152414"/>
                  </a:lnTo>
                  <a:lnTo>
                    <a:pt x="345842" y="103533"/>
                  </a:lnTo>
                  <a:lnTo>
                    <a:pt x="344321" y="99315"/>
                  </a:lnTo>
                  <a:lnTo>
                    <a:pt x="315431" y="21724"/>
                  </a:lnTo>
                  <a:lnTo>
                    <a:pt x="322600" y="0"/>
                  </a:lnTo>
                  <a:close/>
                </a:path>
                <a:path w="803275" h="1658620">
                  <a:moveTo>
                    <a:pt x="688213" y="391051"/>
                  </a:moveTo>
                  <a:lnTo>
                    <a:pt x="107532" y="391051"/>
                  </a:lnTo>
                  <a:lnTo>
                    <a:pt x="113503" y="469444"/>
                  </a:lnTo>
                  <a:lnTo>
                    <a:pt x="114702" y="485193"/>
                  </a:lnTo>
                  <a:lnTo>
                    <a:pt x="109164" y="537655"/>
                  </a:lnTo>
                  <a:lnTo>
                    <a:pt x="96780" y="579336"/>
                  </a:lnTo>
                  <a:lnTo>
                    <a:pt x="80388" y="597515"/>
                  </a:lnTo>
                  <a:lnTo>
                    <a:pt x="55559" y="608302"/>
                  </a:lnTo>
                  <a:lnTo>
                    <a:pt x="42970" y="592652"/>
                  </a:lnTo>
                  <a:lnTo>
                    <a:pt x="32260" y="579336"/>
                  </a:lnTo>
                  <a:lnTo>
                    <a:pt x="35844" y="557610"/>
                  </a:lnTo>
                  <a:lnTo>
                    <a:pt x="46040" y="524133"/>
                  </a:lnTo>
                  <a:lnTo>
                    <a:pt x="48131" y="516676"/>
                  </a:lnTo>
                  <a:lnTo>
                    <a:pt x="66312" y="448984"/>
                  </a:lnTo>
                  <a:lnTo>
                    <a:pt x="73310" y="415013"/>
                  </a:lnTo>
                  <a:lnTo>
                    <a:pt x="77149" y="393993"/>
                  </a:lnTo>
                  <a:lnTo>
                    <a:pt x="81788" y="356506"/>
                  </a:lnTo>
                  <a:lnTo>
                    <a:pt x="89611" y="275184"/>
                  </a:lnTo>
                  <a:lnTo>
                    <a:pt x="103949" y="275184"/>
                  </a:lnTo>
                  <a:lnTo>
                    <a:pt x="107532" y="347601"/>
                  </a:lnTo>
                  <a:lnTo>
                    <a:pt x="684629" y="347601"/>
                  </a:lnTo>
                  <a:lnTo>
                    <a:pt x="716889" y="267942"/>
                  </a:lnTo>
                  <a:lnTo>
                    <a:pt x="781409" y="391051"/>
                  </a:lnTo>
                  <a:lnTo>
                    <a:pt x="767403" y="397638"/>
                  </a:lnTo>
                  <a:lnTo>
                    <a:pt x="759650" y="402338"/>
                  </a:lnTo>
                  <a:lnTo>
                    <a:pt x="729854" y="435605"/>
                  </a:lnTo>
                  <a:lnTo>
                    <a:pt x="706920" y="474218"/>
                  </a:lnTo>
                  <a:lnTo>
                    <a:pt x="659538" y="586577"/>
                  </a:lnTo>
                  <a:lnTo>
                    <a:pt x="648785" y="572094"/>
                  </a:lnTo>
                  <a:lnTo>
                    <a:pt x="688213" y="391051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6003421" y="2339975"/>
            <a:ext cx="822325" cy="1720850"/>
            <a:chOff x="6003421" y="2339975"/>
            <a:chExt cx="822325" cy="1720850"/>
          </a:xfrm>
        </p:grpSpPr>
        <p:sp>
          <p:nvSpPr>
            <p:cNvPr id="19" name="object 19"/>
            <p:cNvSpPr/>
            <p:nvPr/>
          </p:nvSpPr>
          <p:spPr>
            <a:xfrm>
              <a:off x="6012946" y="2349500"/>
              <a:ext cx="803275" cy="1701800"/>
            </a:xfrm>
            <a:custGeom>
              <a:rect l="l" t="t" r="r" b="b"/>
              <a:pathLst>
                <a:path w="803275" h="1701800">
                  <a:moveTo>
                    <a:pt x="412211" y="253459"/>
                  </a:moveTo>
                  <a:lnTo>
                    <a:pt x="406476" y="253459"/>
                  </a:lnTo>
                  <a:lnTo>
                    <a:pt x="387120" y="188283"/>
                  </a:lnTo>
                  <a:lnTo>
                    <a:pt x="375667" y="135269"/>
                  </a:lnTo>
                  <a:lnTo>
                    <a:pt x="371157" y="116319"/>
                  </a:lnTo>
                  <a:lnTo>
                    <a:pt x="357716" y="72868"/>
                  </a:lnTo>
                  <a:lnTo>
                    <a:pt x="350385" y="54251"/>
                  </a:lnTo>
                  <a:lnTo>
                    <a:pt x="333354" y="14482"/>
                  </a:lnTo>
                  <a:lnTo>
                    <a:pt x="340522" y="0"/>
                  </a:lnTo>
                  <a:lnTo>
                    <a:pt x="389459" y="46911"/>
                  </a:lnTo>
                  <a:lnTo>
                    <a:pt x="415795" y="83279"/>
                  </a:lnTo>
                  <a:lnTo>
                    <a:pt x="437302" y="159317"/>
                  </a:lnTo>
                  <a:lnTo>
                    <a:pt x="426548" y="224492"/>
                  </a:lnTo>
                  <a:lnTo>
                    <a:pt x="412211" y="253459"/>
                  </a:lnTo>
                  <a:close/>
                </a:path>
                <a:path w="803275" h="1701800">
                  <a:moveTo>
                    <a:pt x="53766" y="485193"/>
                  </a:moveTo>
                  <a:lnTo>
                    <a:pt x="30467" y="470710"/>
                  </a:lnTo>
                  <a:lnTo>
                    <a:pt x="17922" y="441744"/>
                  </a:lnTo>
                  <a:lnTo>
                    <a:pt x="43013" y="376568"/>
                  </a:lnTo>
                  <a:lnTo>
                    <a:pt x="55022" y="349131"/>
                  </a:lnTo>
                  <a:lnTo>
                    <a:pt x="66368" y="316484"/>
                  </a:lnTo>
                  <a:lnTo>
                    <a:pt x="78017" y="263982"/>
                  </a:lnTo>
                  <a:lnTo>
                    <a:pt x="80292" y="247287"/>
                  </a:lnTo>
                  <a:lnTo>
                    <a:pt x="89611" y="166558"/>
                  </a:lnTo>
                  <a:lnTo>
                    <a:pt x="103949" y="166558"/>
                  </a:lnTo>
                  <a:lnTo>
                    <a:pt x="103949" y="253459"/>
                  </a:lnTo>
                  <a:lnTo>
                    <a:pt x="406476" y="253459"/>
                  </a:lnTo>
                  <a:lnTo>
                    <a:pt x="408626" y="260701"/>
                  </a:lnTo>
                  <a:lnTo>
                    <a:pt x="767071" y="260701"/>
                  </a:lnTo>
                  <a:lnTo>
                    <a:pt x="784994" y="296910"/>
                  </a:lnTo>
                  <a:lnTo>
                    <a:pt x="103949" y="296910"/>
                  </a:lnTo>
                  <a:lnTo>
                    <a:pt x="96144" y="428092"/>
                  </a:lnTo>
                  <a:lnTo>
                    <a:pt x="94614" y="434173"/>
                  </a:lnTo>
                  <a:lnTo>
                    <a:pt x="87818" y="452606"/>
                  </a:lnTo>
                  <a:lnTo>
                    <a:pt x="53766" y="485193"/>
                  </a:lnTo>
                  <a:close/>
                </a:path>
                <a:path w="803275" h="1701800">
                  <a:moveTo>
                    <a:pt x="767071" y="260701"/>
                  </a:moveTo>
                  <a:lnTo>
                    <a:pt x="408626" y="260701"/>
                  </a:lnTo>
                  <a:lnTo>
                    <a:pt x="412211" y="253459"/>
                  </a:lnTo>
                  <a:lnTo>
                    <a:pt x="695382" y="253459"/>
                  </a:lnTo>
                  <a:lnTo>
                    <a:pt x="727642" y="181042"/>
                  </a:lnTo>
                  <a:lnTo>
                    <a:pt x="767071" y="260701"/>
                  </a:lnTo>
                  <a:close/>
                </a:path>
                <a:path w="803275" h="1701800">
                  <a:moveTo>
                    <a:pt x="677460" y="448984"/>
                  </a:moveTo>
                  <a:lnTo>
                    <a:pt x="666707" y="434502"/>
                  </a:lnTo>
                  <a:lnTo>
                    <a:pt x="702551" y="296910"/>
                  </a:lnTo>
                  <a:lnTo>
                    <a:pt x="784994" y="296910"/>
                  </a:lnTo>
                  <a:lnTo>
                    <a:pt x="788578" y="304151"/>
                  </a:lnTo>
                  <a:lnTo>
                    <a:pt x="773846" y="309410"/>
                  </a:lnTo>
                  <a:lnTo>
                    <a:pt x="769382" y="311449"/>
                  </a:lnTo>
                  <a:lnTo>
                    <a:pt x="749429" y="327913"/>
                  </a:lnTo>
                  <a:lnTo>
                    <a:pt x="721649" y="364122"/>
                  </a:lnTo>
                  <a:lnTo>
                    <a:pt x="713151" y="379442"/>
                  </a:lnTo>
                  <a:lnTo>
                    <a:pt x="677460" y="448984"/>
                  </a:lnTo>
                  <a:close/>
                </a:path>
                <a:path w="803275" h="1701800">
                  <a:moveTo>
                    <a:pt x="426548" y="499677"/>
                  </a:moveTo>
                  <a:lnTo>
                    <a:pt x="376366" y="499677"/>
                  </a:lnTo>
                  <a:lnTo>
                    <a:pt x="376142" y="463921"/>
                  </a:lnTo>
                  <a:lnTo>
                    <a:pt x="375205" y="416650"/>
                  </a:lnTo>
                  <a:lnTo>
                    <a:pt x="372782" y="318635"/>
                  </a:lnTo>
                  <a:lnTo>
                    <a:pt x="458808" y="391051"/>
                  </a:lnTo>
                  <a:lnTo>
                    <a:pt x="426548" y="434502"/>
                  </a:lnTo>
                  <a:lnTo>
                    <a:pt x="426548" y="499677"/>
                  </a:lnTo>
                  <a:close/>
                </a:path>
                <a:path w="803275" h="1701800">
                  <a:moveTo>
                    <a:pt x="136209" y="557611"/>
                  </a:moveTo>
                  <a:lnTo>
                    <a:pt x="107534" y="499677"/>
                  </a:lnTo>
                  <a:lnTo>
                    <a:pt x="595018" y="499677"/>
                  </a:lnTo>
                  <a:lnTo>
                    <a:pt x="638031" y="412777"/>
                  </a:lnTo>
                  <a:lnTo>
                    <a:pt x="702551" y="543127"/>
                  </a:lnTo>
                  <a:lnTo>
                    <a:pt x="193560" y="543127"/>
                  </a:lnTo>
                  <a:lnTo>
                    <a:pt x="136209" y="557611"/>
                  </a:lnTo>
                  <a:close/>
                </a:path>
                <a:path w="803275" h="1701800">
                  <a:moveTo>
                    <a:pt x="426548" y="724170"/>
                  </a:moveTo>
                  <a:lnTo>
                    <a:pt x="376366" y="724170"/>
                  </a:lnTo>
                  <a:lnTo>
                    <a:pt x="376366" y="543127"/>
                  </a:lnTo>
                  <a:lnTo>
                    <a:pt x="426548" y="543127"/>
                  </a:lnTo>
                  <a:lnTo>
                    <a:pt x="426548" y="724170"/>
                  </a:lnTo>
                  <a:close/>
                </a:path>
                <a:path w="803275" h="1701800">
                  <a:moveTo>
                    <a:pt x="139793" y="782104"/>
                  </a:moveTo>
                  <a:lnTo>
                    <a:pt x="111117" y="724170"/>
                  </a:lnTo>
                  <a:lnTo>
                    <a:pt x="591434" y="724170"/>
                  </a:lnTo>
                  <a:lnTo>
                    <a:pt x="630862" y="644511"/>
                  </a:lnTo>
                  <a:lnTo>
                    <a:pt x="691798" y="767620"/>
                  </a:lnTo>
                  <a:lnTo>
                    <a:pt x="189976" y="767620"/>
                  </a:lnTo>
                  <a:lnTo>
                    <a:pt x="139793" y="782104"/>
                  </a:lnTo>
                  <a:close/>
                </a:path>
                <a:path w="803275" h="1701800">
                  <a:moveTo>
                    <a:pt x="426548" y="941420"/>
                  </a:moveTo>
                  <a:lnTo>
                    <a:pt x="376366" y="941420"/>
                  </a:lnTo>
                  <a:lnTo>
                    <a:pt x="376366" y="767620"/>
                  </a:lnTo>
                  <a:lnTo>
                    <a:pt x="426548" y="767620"/>
                  </a:lnTo>
                  <a:lnTo>
                    <a:pt x="426548" y="941420"/>
                  </a:lnTo>
                  <a:close/>
                </a:path>
                <a:path w="803275" h="1701800">
                  <a:moveTo>
                    <a:pt x="32260" y="1006596"/>
                  </a:moveTo>
                  <a:lnTo>
                    <a:pt x="0" y="941420"/>
                  </a:lnTo>
                  <a:lnTo>
                    <a:pt x="681045" y="941420"/>
                  </a:lnTo>
                  <a:lnTo>
                    <a:pt x="734811" y="847279"/>
                  </a:lnTo>
                  <a:lnTo>
                    <a:pt x="802916" y="984871"/>
                  </a:lnTo>
                  <a:lnTo>
                    <a:pt x="118286" y="984871"/>
                  </a:lnTo>
                  <a:lnTo>
                    <a:pt x="87269" y="988292"/>
                  </a:lnTo>
                  <a:lnTo>
                    <a:pt x="55660" y="996273"/>
                  </a:lnTo>
                  <a:lnTo>
                    <a:pt x="32260" y="1006596"/>
                  </a:lnTo>
                  <a:close/>
                </a:path>
                <a:path w="803275" h="1701800">
                  <a:moveTo>
                    <a:pt x="372782" y="1173155"/>
                  </a:moveTo>
                  <a:lnTo>
                    <a:pt x="376366" y="984871"/>
                  </a:lnTo>
                  <a:lnTo>
                    <a:pt x="426548" y="984871"/>
                  </a:lnTo>
                  <a:lnTo>
                    <a:pt x="430133" y="1122463"/>
                  </a:lnTo>
                  <a:lnTo>
                    <a:pt x="372782" y="1173155"/>
                  </a:lnTo>
                  <a:close/>
                </a:path>
                <a:path w="803275" h="1701800">
                  <a:moveTo>
                    <a:pt x="164885" y="1701800"/>
                  </a:moveTo>
                  <a:lnTo>
                    <a:pt x="166452" y="1626214"/>
                  </a:lnTo>
                  <a:lnTo>
                    <a:pt x="168244" y="1477759"/>
                  </a:lnTo>
                  <a:lnTo>
                    <a:pt x="168468" y="1404889"/>
                  </a:lnTo>
                  <a:lnTo>
                    <a:pt x="168244" y="1332020"/>
                  </a:lnTo>
                  <a:lnTo>
                    <a:pt x="166452" y="1183566"/>
                  </a:lnTo>
                  <a:lnTo>
                    <a:pt x="164885" y="1107980"/>
                  </a:lnTo>
                  <a:lnTo>
                    <a:pt x="215067" y="1173155"/>
                  </a:lnTo>
                  <a:lnTo>
                    <a:pt x="655953" y="1173155"/>
                  </a:lnTo>
                  <a:lnTo>
                    <a:pt x="673875" y="1209364"/>
                  </a:lnTo>
                  <a:lnTo>
                    <a:pt x="669096" y="1216605"/>
                  </a:lnTo>
                  <a:lnTo>
                    <a:pt x="215067" y="1216605"/>
                  </a:lnTo>
                  <a:lnTo>
                    <a:pt x="215067" y="1564208"/>
                  </a:lnTo>
                  <a:lnTo>
                    <a:pt x="646937" y="1564208"/>
                  </a:lnTo>
                  <a:lnTo>
                    <a:pt x="648046" y="1607657"/>
                  </a:lnTo>
                  <a:lnTo>
                    <a:pt x="215067" y="1607657"/>
                  </a:lnTo>
                  <a:lnTo>
                    <a:pt x="215067" y="1658350"/>
                  </a:lnTo>
                  <a:lnTo>
                    <a:pt x="164885" y="1701800"/>
                  </a:lnTo>
                  <a:close/>
                </a:path>
                <a:path w="803275" h="1701800">
                  <a:moveTo>
                    <a:pt x="655953" y="1173155"/>
                  </a:moveTo>
                  <a:lnTo>
                    <a:pt x="591434" y="1173155"/>
                  </a:lnTo>
                  <a:lnTo>
                    <a:pt x="623694" y="1107980"/>
                  </a:lnTo>
                  <a:lnTo>
                    <a:pt x="655953" y="1173155"/>
                  </a:lnTo>
                  <a:close/>
                </a:path>
                <a:path w="803275" h="1701800">
                  <a:moveTo>
                    <a:pt x="646937" y="1564208"/>
                  </a:moveTo>
                  <a:lnTo>
                    <a:pt x="598602" y="1564208"/>
                  </a:lnTo>
                  <a:lnTo>
                    <a:pt x="598602" y="1216605"/>
                  </a:lnTo>
                  <a:lnTo>
                    <a:pt x="669096" y="1216605"/>
                  </a:lnTo>
                  <a:lnTo>
                    <a:pt x="645200" y="1252815"/>
                  </a:lnTo>
                  <a:lnTo>
                    <a:pt x="645200" y="1433856"/>
                  </a:lnTo>
                  <a:lnTo>
                    <a:pt x="645424" y="1479117"/>
                  </a:lnTo>
                  <a:lnTo>
                    <a:pt x="646937" y="1564208"/>
                  </a:lnTo>
                  <a:close/>
                </a:path>
                <a:path w="803275" h="1701800">
                  <a:moveTo>
                    <a:pt x="598602" y="1687317"/>
                  </a:moveTo>
                  <a:lnTo>
                    <a:pt x="598602" y="1607657"/>
                  </a:lnTo>
                  <a:lnTo>
                    <a:pt x="648046" y="1607657"/>
                  </a:lnTo>
                  <a:lnTo>
                    <a:pt x="648785" y="1636624"/>
                  </a:lnTo>
                  <a:lnTo>
                    <a:pt x="598602" y="1687317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6012946" y="2349500"/>
              <a:ext cx="803275" cy="1701800"/>
            </a:xfrm>
            <a:custGeom>
              <a:rect l="l" t="t" r="r" b="b"/>
              <a:pathLst>
                <a:path w="803275" h="1701800">
                  <a:moveTo>
                    <a:pt x="376366" y="499677"/>
                  </a:moveTo>
                  <a:lnTo>
                    <a:pt x="376174" y="469020"/>
                  </a:lnTo>
                  <a:lnTo>
                    <a:pt x="376142" y="463921"/>
                  </a:lnTo>
                  <a:lnTo>
                    <a:pt x="375205" y="416650"/>
                  </a:lnTo>
                  <a:lnTo>
                    <a:pt x="372782" y="318635"/>
                  </a:lnTo>
                  <a:lnTo>
                    <a:pt x="458808" y="391051"/>
                  </a:lnTo>
                  <a:lnTo>
                    <a:pt x="426548" y="434502"/>
                  </a:lnTo>
                  <a:lnTo>
                    <a:pt x="426548" y="499677"/>
                  </a:lnTo>
                  <a:lnTo>
                    <a:pt x="595018" y="499677"/>
                  </a:lnTo>
                  <a:lnTo>
                    <a:pt x="638031" y="412777"/>
                  </a:lnTo>
                  <a:lnTo>
                    <a:pt x="702551" y="543127"/>
                  </a:lnTo>
                  <a:lnTo>
                    <a:pt x="426548" y="543127"/>
                  </a:lnTo>
                  <a:lnTo>
                    <a:pt x="426548" y="724170"/>
                  </a:lnTo>
                  <a:lnTo>
                    <a:pt x="591434" y="724170"/>
                  </a:lnTo>
                  <a:lnTo>
                    <a:pt x="630862" y="644511"/>
                  </a:lnTo>
                  <a:lnTo>
                    <a:pt x="691798" y="767620"/>
                  </a:lnTo>
                  <a:lnTo>
                    <a:pt x="426548" y="767620"/>
                  </a:lnTo>
                  <a:lnTo>
                    <a:pt x="426548" y="941420"/>
                  </a:lnTo>
                  <a:lnTo>
                    <a:pt x="681045" y="941420"/>
                  </a:lnTo>
                  <a:lnTo>
                    <a:pt x="734811" y="847279"/>
                  </a:lnTo>
                  <a:lnTo>
                    <a:pt x="802916" y="984871"/>
                  </a:lnTo>
                  <a:lnTo>
                    <a:pt x="426548" y="984871"/>
                  </a:lnTo>
                  <a:lnTo>
                    <a:pt x="430133" y="1122463"/>
                  </a:lnTo>
                  <a:lnTo>
                    <a:pt x="372782" y="1173155"/>
                  </a:lnTo>
                  <a:lnTo>
                    <a:pt x="376192" y="994054"/>
                  </a:lnTo>
                  <a:lnTo>
                    <a:pt x="376366" y="984871"/>
                  </a:lnTo>
                  <a:lnTo>
                    <a:pt x="118286" y="984871"/>
                  </a:lnTo>
                  <a:lnTo>
                    <a:pt x="87269" y="988292"/>
                  </a:lnTo>
                  <a:lnTo>
                    <a:pt x="55660" y="996273"/>
                  </a:lnTo>
                  <a:lnTo>
                    <a:pt x="32260" y="1006596"/>
                  </a:lnTo>
                  <a:lnTo>
                    <a:pt x="0" y="941420"/>
                  </a:lnTo>
                  <a:lnTo>
                    <a:pt x="376366" y="941420"/>
                  </a:lnTo>
                  <a:lnTo>
                    <a:pt x="376366" y="767620"/>
                  </a:lnTo>
                  <a:lnTo>
                    <a:pt x="189976" y="767620"/>
                  </a:lnTo>
                  <a:lnTo>
                    <a:pt x="139793" y="782104"/>
                  </a:lnTo>
                  <a:lnTo>
                    <a:pt x="111117" y="724170"/>
                  </a:lnTo>
                  <a:lnTo>
                    <a:pt x="376366" y="724170"/>
                  </a:lnTo>
                  <a:lnTo>
                    <a:pt x="376366" y="543127"/>
                  </a:lnTo>
                  <a:lnTo>
                    <a:pt x="193560" y="543127"/>
                  </a:lnTo>
                  <a:lnTo>
                    <a:pt x="136209" y="557611"/>
                  </a:lnTo>
                  <a:lnTo>
                    <a:pt x="107534" y="499677"/>
                  </a:lnTo>
                  <a:lnTo>
                    <a:pt x="376366" y="499677"/>
                  </a:lnTo>
                  <a:close/>
                </a:path>
                <a:path w="803275" h="1701800">
                  <a:moveTo>
                    <a:pt x="215067" y="1564208"/>
                  </a:moveTo>
                  <a:lnTo>
                    <a:pt x="598602" y="1564208"/>
                  </a:lnTo>
                  <a:lnTo>
                    <a:pt x="598602" y="1216605"/>
                  </a:lnTo>
                  <a:lnTo>
                    <a:pt x="215067" y="1216605"/>
                  </a:lnTo>
                  <a:lnTo>
                    <a:pt x="215067" y="1564208"/>
                  </a:lnTo>
                  <a:close/>
                </a:path>
                <a:path w="803275" h="1701800">
                  <a:moveTo>
                    <a:pt x="645200" y="1252815"/>
                  </a:moveTo>
                  <a:lnTo>
                    <a:pt x="645199" y="1312555"/>
                  </a:lnTo>
                  <a:lnTo>
                    <a:pt x="645199" y="1382952"/>
                  </a:lnTo>
                  <a:lnTo>
                    <a:pt x="645200" y="1433856"/>
                  </a:lnTo>
                  <a:lnTo>
                    <a:pt x="645405" y="1475240"/>
                  </a:lnTo>
                  <a:lnTo>
                    <a:pt x="645424" y="1479117"/>
                  </a:lnTo>
                  <a:lnTo>
                    <a:pt x="646906" y="1562978"/>
                  </a:lnTo>
                  <a:lnTo>
                    <a:pt x="648785" y="1636624"/>
                  </a:lnTo>
                  <a:lnTo>
                    <a:pt x="598602" y="1687317"/>
                  </a:lnTo>
                  <a:lnTo>
                    <a:pt x="598602" y="1607657"/>
                  </a:lnTo>
                  <a:lnTo>
                    <a:pt x="215067" y="1607657"/>
                  </a:lnTo>
                  <a:lnTo>
                    <a:pt x="215067" y="1658350"/>
                  </a:lnTo>
                  <a:lnTo>
                    <a:pt x="164885" y="1701800"/>
                  </a:lnTo>
                  <a:lnTo>
                    <a:pt x="166083" y="1644011"/>
                  </a:lnTo>
                  <a:lnTo>
                    <a:pt x="166452" y="1626214"/>
                  </a:lnTo>
                  <a:lnTo>
                    <a:pt x="168244" y="1477759"/>
                  </a:lnTo>
                  <a:lnTo>
                    <a:pt x="168307" y="1457485"/>
                  </a:lnTo>
                  <a:lnTo>
                    <a:pt x="168468" y="1404889"/>
                  </a:lnTo>
                  <a:lnTo>
                    <a:pt x="168307" y="1352294"/>
                  </a:lnTo>
                  <a:lnTo>
                    <a:pt x="168244" y="1332020"/>
                  </a:lnTo>
                  <a:lnTo>
                    <a:pt x="166452" y="1183566"/>
                  </a:lnTo>
                  <a:lnTo>
                    <a:pt x="166083" y="1165780"/>
                  </a:lnTo>
                  <a:lnTo>
                    <a:pt x="164885" y="1107980"/>
                  </a:lnTo>
                  <a:lnTo>
                    <a:pt x="215067" y="1173155"/>
                  </a:lnTo>
                  <a:lnTo>
                    <a:pt x="591434" y="1173155"/>
                  </a:lnTo>
                  <a:lnTo>
                    <a:pt x="623694" y="1107980"/>
                  </a:lnTo>
                  <a:lnTo>
                    <a:pt x="673875" y="1209364"/>
                  </a:lnTo>
                  <a:lnTo>
                    <a:pt x="645200" y="1252815"/>
                  </a:lnTo>
                  <a:close/>
                </a:path>
                <a:path w="803275" h="1701800">
                  <a:moveTo>
                    <a:pt x="340522" y="0"/>
                  </a:moveTo>
                  <a:lnTo>
                    <a:pt x="389459" y="46911"/>
                  </a:lnTo>
                  <a:lnTo>
                    <a:pt x="395129" y="52898"/>
                  </a:lnTo>
                  <a:lnTo>
                    <a:pt x="404974" y="66458"/>
                  </a:lnTo>
                  <a:lnTo>
                    <a:pt x="415795" y="83279"/>
                  </a:lnTo>
                  <a:lnTo>
                    <a:pt x="428931" y="129718"/>
                  </a:lnTo>
                  <a:lnTo>
                    <a:pt x="437302" y="159317"/>
                  </a:lnTo>
                  <a:lnTo>
                    <a:pt x="426548" y="224492"/>
                  </a:lnTo>
                  <a:lnTo>
                    <a:pt x="415300" y="247217"/>
                  </a:lnTo>
                  <a:lnTo>
                    <a:pt x="408626" y="260701"/>
                  </a:lnTo>
                  <a:lnTo>
                    <a:pt x="387120" y="188283"/>
                  </a:lnTo>
                  <a:lnTo>
                    <a:pt x="375667" y="135269"/>
                  </a:lnTo>
                  <a:lnTo>
                    <a:pt x="371157" y="116319"/>
                  </a:lnTo>
                  <a:lnTo>
                    <a:pt x="357716" y="72868"/>
                  </a:lnTo>
                  <a:lnTo>
                    <a:pt x="350385" y="54251"/>
                  </a:lnTo>
                  <a:lnTo>
                    <a:pt x="333354" y="14482"/>
                  </a:lnTo>
                  <a:lnTo>
                    <a:pt x="340522" y="0"/>
                  </a:lnTo>
                  <a:close/>
                </a:path>
                <a:path w="803275" h="1701800">
                  <a:moveTo>
                    <a:pt x="702551" y="296910"/>
                  </a:moveTo>
                  <a:lnTo>
                    <a:pt x="103949" y="296910"/>
                  </a:lnTo>
                  <a:lnTo>
                    <a:pt x="96144" y="428092"/>
                  </a:lnTo>
                  <a:lnTo>
                    <a:pt x="94614" y="434173"/>
                  </a:lnTo>
                  <a:lnTo>
                    <a:pt x="87818" y="452606"/>
                  </a:lnTo>
                  <a:lnTo>
                    <a:pt x="67621" y="471935"/>
                  </a:lnTo>
                  <a:lnTo>
                    <a:pt x="53766" y="485193"/>
                  </a:lnTo>
                  <a:lnTo>
                    <a:pt x="30467" y="470710"/>
                  </a:lnTo>
                  <a:lnTo>
                    <a:pt x="26894" y="462460"/>
                  </a:lnTo>
                  <a:lnTo>
                    <a:pt x="17922" y="441744"/>
                  </a:lnTo>
                  <a:lnTo>
                    <a:pt x="43013" y="376568"/>
                  </a:lnTo>
                  <a:lnTo>
                    <a:pt x="55022" y="349131"/>
                  </a:lnTo>
                  <a:lnTo>
                    <a:pt x="66368" y="316484"/>
                  </a:lnTo>
                  <a:lnTo>
                    <a:pt x="78017" y="263982"/>
                  </a:lnTo>
                  <a:lnTo>
                    <a:pt x="80292" y="247287"/>
                  </a:lnTo>
                  <a:lnTo>
                    <a:pt x="89611" y="166558"/>
                  </a:lnTo>
                  <a:lnTo>
                    <a:pt x="103949" y="166558"/>
                  </a:lnTo>
                  <a:lnTo>
                    <a:pt x="103949" y="253459"/>
                  </a:lnTo>
                  <a:lnTo>
                    <a:pt x="695382" y="253459"/>
                  </a:lnTo>
                  <a:lnTo>
                    <a:pt x="727642" y="181042"/>
                  </a:lnTo>
                  <a:lnTo>
                    <a:pt x="788578" y="304151"/>
                  </a:lnTo>
                  <a:lnTo>
                    <a:pt x="773846" y="309410"/>
                  </a:lnTo>
                  <a:lnTo>
                    <a:pt x="769382" y="311449"/>
                  </a:lnTo>
                  <a:lnTo>
                    <a:pt x="749429" y="327913"/>
                  </a:lnTo>
                  <a:lnTo>
                    <a:pt x="721649" y="364122"/>
                  </a:lnTo>
                  <a:lnTo>
                    <a:pt x="713151" y="379442"/>
                  </a:lnTo>
                  <a:lnTo>
                    <a:pt x="677460" y="448984"/>
                  </a:lnTo>
                  <a:lnTo>
                    <a:pt x="666707" y="434502"/>
                  </a:lnTo>
                  <a:lnTo>
                    <a:pt x="702551" y="296910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6946131" y="2347216"/>
            <a:ext cx="804545" cy="1699260"/>
            <a:chOff x="6946131" y="2347216"/>
            <a:chExt cx="804545" cy="1699260"/>
          </a:xfrm>
        </p:grpSpPr>
        <p:sp>
          <p:nvSpPr>
            <p:cNvPr id="22" name="object 22"/>
            <p:cNvSpPr/>
            <p:nvPr/>
          </p:nvSpPr>
          <p:spPr>
            <a:xfrm>
              <a:off x="6955656" y="2356741"/>
              <a:ext cx="785495" cy="1680210"/>
            </a:xfrm>
            <a:custGeom>
              <a:rect l="l" t="t" r="r" b="b"/>
              <a:pathLst>
                <a:path w="785495" h="1680210">
                  <a:moveTo>
                    <a:pt x="616525" y="470709"/>
                  </a:moveTo>
                  <a:lnTo>
                    <a:pt x="566342" y="470709"/>
                  </a:lnTo>
                  <a:lnTo>
                    <a:pt x="566119" y="335381"/>
                  </a:lnTo>
                  <a:lnTo>
                    <a:pt x="564326" y="100025"/>
                  </a:lnTo>
                  <a:lnTo>
                    <a:pt x="562758" y="0"/>
                  </a:lnTo>
                  <a:lnTo>
                    <a:pt x="652369" y="94141"/>
                  </a:lnTo>
                  <a:lnTo>
                    <a:pt x="616525" y="144833"/>
                  </a:lnTo>
                  <a:lnTo>
                    <a:pt x="616525" y="470709"/>
                  </a:lnTo>
                  <a:close/>
                </a:path>
                <a:path w="785495" h="1680210">
                  <a:moveTo>
                    <a:pt x="266352" y="267942"/>
                  </a:moveTo>
                  <a:lnTo>
                    <a:pt x="193561" y="267942"/>
                  </a:lnTo>
                  <a:lnTo>
                    <a:pt x="222236" y="195525"/>
                  </a:lnTo>
                  <a:lnTo>
                    <a:pt x="266352" y="267942"/>
                  </a:lnTo>
                  <a:close/>
                </a:path>
                <a:path w="785495" h="1680210">
                  <a:moveTo>
                    <a:pt x="0" y="1506274"/>
                  </a:moveTo>
                  <a:lnTo>
                    <a:pt x="1568" y="1375923"/>
                  </a:lnTo>
                  <a:lnTo>
                    <a:pt x="3361" y="1028322"/>
                  </a:lnTo>
                  <a:lnTo>
                    <a:pt x="3484" y="716928"/>
                  </a:lnTo>
                  <a:lnTo>
                    <a:pt x="3361" y="599703"/>
                  </a:lnTo>
                  <a:lnTo>
                    <a:pt x="1568" y="299172"/>
                  </a:lnTo>
                  <a:lnTo>
                    <a:pt x="0" y="210008"/>
                  </a:lnTo>
                  <a:lnTo>
                    <a:pt x="57350" y="267942"/>
                  </a:lnTo>
                  <a:lnTo>
                    <a:pt x="266352" y="267942"/>
                  </a:lnTo>
                  <a:lnTo>
                    <a:pt x="279587" y="289668"/>
                  </a:lnTo>
                  <a:lnTo>
                    <a:pt x="267298" y="311393"/>
                  </a:lnTo>
                  <a:lnTo>
                    <a:pt x="53767" y="311393"/>
                  </a:lnTo>
                  <a:lnTo>
                    <a:pt x="53767" y="745895"/>
                  </a:lnTo>
                  <a:lnTo>
                    <a:pt x="250911" y="745895"/>
                  </a:lnTo>
                  <a:lnTo>
                    <a:pt x="250911" y="789344"/>
                  </a:lnTo>
                  <a:lnTo>
                    <a:pt x="53767" y="789344"/>
                  </a:lnTo>
                  <a:lnTo>
                    <a:pt x="53767" y="1252814"/>
                  </a:lnTo>
                  <a:lnTo>
                    <a:pt x="252414" y="1252814"/>
                  </a:lnTo>
                  <a:lnTo>
                    <a:pt x="252761" y="1296264"/>
                  </a:lnTo>
                  <a:lnTo>
                    <a:pt x="53767" y="1296264"/>
                  </a:lnTo>
                  <a:lnTo>
                    <a:pt x="53767" y="1448340"/>
                  </a:lnTo>
                  <a:lnTo>
                    <a:pt x="0" y="1506274"/>
                  </a:lnTo>
                  <a:close/>
                </a:path>
                <a:path w="785495" h="1680210">
                  <a:moveTo>
                    <a:pt x="250911" y="745895"/>
                  </a:moveTo>
                  <a:lnTo>
                    <a:pt x="200728" y="745895"/>
                  </a:lnTo>
                  <a:lnTo>
                    <a:pt x="200728" y="311393"/>
                  </a:lnTo>
                  <a:lnTo>
                    <a:pt x="267298" y="311393"/>
                  </a:lnTo>
                  <a:lnTo>
                    <a:pt x="250911" y="340359"/>
                  </a:lnTo>
                  <a:lnTo>
                    <a:pt x="250911" y="745895"/>
                  </a:lnTo>
                  <a:close/>
                </a:path>
                <a:path w="785495" h="1680210">
                  <a:moveTo>
                    <a:pt x="293924" y="535885"/>
                  </a:moveTo>
                  <a:lnTo>
                    <a:pt x="261664" y="470709"/>
                  </a:lnTo>
                  <a:lnTo>
                    <a:pt x="670291" y="470709"/>
                  </a:lnTo>
                  <a:lnTo>
                    <a:pt x="716888" y="376568"/>
                  </a:lnTo>
                  <a:lnTo>
                    <a:pt x="784993" y="514160"/>
                  </a:lnTo>
                  <a:lnTo>
                    <a:pt x="379951" y="514160"/>
                  </a:lnTo>
                  <a:lnTo>
                    <a:pt x="348830" y="517606"/>
                  </a:lnTo>
                  <a:lnTo>
                    <a:pt x="317245" y="525583"/>
                  </a:lnTo>
                  <a:lnTo>
                    <a:pt x="293924" y="535885"/>
                  </a:lnTo>
                  <a:close/>
                </a:path>
                <a:path w="785495" h="1680210">
                  <a:moveTo>
                    <a:pt x="615264" y="1507519"/>
                  </a:moveTo>
                  <a:lnTo>
                    <a:pt x="533858" y="1507519"/>
                  </a:lnTo>
                  <a:lnTo>
                    <a:pt x="541252" y="1506274"/>
                  </a:lnTo>
                  <a:lnTo>
                    <a:pt x="549195" y="1497896"/>
                  </a:lnTo>
                  <a:lnTo>
                    <a:pt x="566342" y="1419373"/>
                  </a:lnTo>
                  <a:lnTo>
                    <a:pt x="566342" y="514160"/>
                  </a:lnTo>
                  <a:lnTo>
                    <a:pt x="616525" y="514160"/>
                  </a:lnTo>
                  <a:lnTo>
                    <a:pt x="616525" y="1484548"/>
                  </a:lnTo>
                  <a:lnTo>
                    <a:pt x="615264" y="1507519"/>
                  </a:lnTo>
                  <a:close/>
                </a:path>
                <a:path w="785495" h="1680210">
                  <a:moveTo>
                    <a:pt x="419380" y="1086254"/>
                  </a:moveTo>
                  <a:lnTo>
                    <a:pt x="397874" y="999354"/>
                  </a:lnTo>
                  <a:lnTo>
                    <a:pt x="391930" y="962287"/>
                  </a:lnTo>
                  <a:lnTo>
                    <a:pt x="378886" y="898536"/>
                  </a:lnTo>
                  <a:lnTo>
                    <a:pt x="360068" y="827929"/>
                  </a:lnTo>
                  <a:lnTo>
                    <a:pt x="344779" y="780723"/>
                  </a:lnTo>
                  <a:lnTo>
                    <a:pt x="322600" y="716928"/>
                  </a:lnTo>
                  <a:lnTo>
                    <a:pt x="333354" y="695203"/>
                  </a:lnTo>
                  <a:lnTo>
                    <a:pt x="416198" y="821332"/>
                  </a:lnTo>
                  <a:lnTo>
                    <a:pt x="437443" y="862327"/>
                  </a:lnTo>
                  <a:lnTo>
                    <a:pt x="458809" y="955904"/>
                  </a:lnTo>
                  <a:lnTo>
                    <a:pt x="458582" y="958184"/>
                  </a:lnTo>
                  <a:lnTo>
                    <a:pt x="442679" y="1039184"/>
                  </a:lnTo>
                  <a:lnTo>
                    <a:pt x="419380" y="1086254"/>
                  </a:lnTo>
                  <a:close/>
                </a:path>
                <a:path w="785495" h="1680210">
                  <a:moveTo>
                    <a:pt x="252414" y="1252814"/>
                  </a:moveTo>
                  <a:lnTo>
                    <a:pt x="200728" y="1252814"/>
                  </a:lnTo>
                  <a:lnTo>
                    <a:pt x="200728" y="789344"/>
                  </a:lnTo>
                  <a:lnTo>
                    <a:pt x="250911" y="789344"/>
                  </a:lnTo>
                  <a:lnTo>
                    <a:pt x="250981" y="962287"/>
                  </a:lnTo>
                  <a:lnTo>
                    <a:pt x="251376" y="1122787"/>
                  </a:lnTo>
                  <a:lnTo>
                    <a:pt x="252414" y="1252814"/>
                  </a:lnTo>
                  <a:close/>
                </a:path>
                <a:path w="785495" h="1680210">
                  <a:moveTo>
                    <a:pt x="200728" y="1441098"/>
                  </a:moveTo>
                  <a:lnTo>
                    <a:pt x="200728" y="1296264"/>
                  </a:lnTo>
                  <a:lnTo>
                    <a:pt x="252761" y="1296264"/>
                  </a:lnTo>
                  <a:lnTo>
                    <a:pt x="252927" y="1317084"/>
                  </a:lnTo>
                  <a:lnTo>
                    <a:pt x="254496" y="1383164"/>
                  </a:lnTo>
                  <a:lnTo>
                    <a:pt x="200728" y="1441098"/>
                  </a:lnTo>
                  <a:close/>
                </a:path>
                <a:path w="785495" h="1680210">
                  <a:moveTo>
                    <a:pt x="537667" y="1680075"/>
                  </a:moveTo>
                  <a:lnTo>
                    <a:pt x="532416" y="1641376"/>
                  </a:lnTo>
                  <a:lnTo>
                    <a:pt x="513261" y="1596116"/>
                  </a:lnTo>
                  <a:lnTo>
                    <a:pt x="480217" y="1558097"/>
                  </a:lnTo>
                  <a:lnTo>
                    <a:pt x="419380" y="1520756"/>
                  </a:lnTo>
                  <a:lnTo>
                    <a:pt x="419380" y="1484548"/>
                  </a:lnTo>
                  <a:lnTo>
                    <a:pt x="524143" y="1507109"/>
                  </a:lnTo>
                  <a:lnTo>
                    <a:pt x="533858" y="1507519"/>
                  </a:lnTo>
                  <a:lnTo>
                    <a:pt x="615264" y="1507519"/>
                  </a:lnTo>
                  <a:lnTo>
                    <a:pt x="614078" y="1529120"/>
                  </a:lnTo>
                  <a:lnTo>
                    <a:pt x="601431" y="1589694"/>
                  </a:lnTo>
                  <a:lnTo>
                    <a:pt x="579252" y="1636087"/>
                  </a:lnTo>
                  <a:lnTo>
                    <a:pt x="568129" y="1650728"/>
                  </a:lnTo>
                  <a:lnTo>
                    <a:pt x="537667" y="1680075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6955656" y="2356741"/>
              <a:ext cx="785495" cy="1680210"/>
            </a:xfrm>
            <a:custGeom>
              <a:rect l="l" t="t" r="r" b="b"/>
              <a:pathLst>
                <a:path w="785495" h="1680210">
                  <a:moveTo>
                    <a:pt x="566342" y="470709"/>
                  </a:moveTo>
                  <a:lnTo>
                    <a:pt x="566206" y="387967"/>
                  </a:lnTo>
                  <a:lnTo>
                    <a:pt x="566119" y="335381"/>
                  </a:lnTo>
                  <a:lnTo>
                    <a:pt x="564326" y="100025"/>
                  </a:lnTo>
                  <a:lnTo>
                    <a:pt x="563336" y="36856"/>
                  </a:lnTo>
                  <a:lnTo>
                    <a:pt x="562758" y="0"/>
                  </a:lnTo>
                  <a:lnTo>
                    <a:pt x="652369" y="94141"/>
                  </a:lnTo>
                  <a:lnTo>
                    <a:pt x="616525" y="144833"/>
                  </a:lnTo>
                  <a:lnTo>
                    <a:pt x="616525" y="470709"/>
                  </a:lnTo>
                  <a:lnTo>
                    <a:pt x="670291" y="470709"/>
                  </a:lnTo>
                  <a:lnTo>
                    <a:pt x="716888" y="376568"/>
                  </a:lnTo>
                  <a:lnTo>
                    <a:pt x="784993" y="514160"/>
                  </a:lnTo>
                  <a:lnTo>
                    <a:pt x="616525" y="514160"/>
                  </a:lnTo>
                  <a:lnTo>
                    <a:pt x="616525" y="1484548"/>
                  </a:lnTo>
                  <a:lnTo>
                    <a:pt x="614078" y="1529120"/>
                  </a:lnTo>
                  <a:lnTo>
                    <a:pt x="601431" y="1589694"/>
                  </a:lnTo>
                  <a:lnTo>
                    <a:pt x="579252" y="1636087"/>
                  </a:lnTo>
                  <a:lnTo>
                    <a:pt x="537667" y="1680075"/>
                  </a:lnTo>
                  <a:lnTo>
                    <a:pt x="532416" y="1641376"/>
                  </a:lnTo>
                  <a:lnTo>
                    <a:pt x="513261" y="1596116"/>
                  </a:lnTo>
                  <a:lnTo>
                    <a:pt x="480217" y="1558097"/>
                  </a:lnTo>
                  <a:lnTo>
                    <a:pt x="419380" y="1520756"/>
                  </a:lnTo>
                  <a:lnTo>
                    <a:pt x="419380" y="1484548"/>
                  </a:lnTo>
                  <a:lnTo>
                    <a:pt x="524143" y="1507109"/>
                  </a:lnTo>
                  <a:lnTo>
                    <a:pt x="533858" y="1507519"/>
                  </a:lnTo>
                  <a:lnTo>
                    <a:pt x="534349" y="1507436"/>
                  </a:lnTo>
                  <a:lnTo>
                    <a:pt x="541252" y="1506274"/>
                  </a:lnTo>
                  <a:lnTo>
                    <a:pt x="549195" y="1497896"/>
                  </a:lnTo>
                  <a:lnTo>
                    <a:pt x="566342" y="1419373"/>
                  </a:lnTo>
                  <a:lnTo>
                    <a:pt x="566342" y="514160"/>
                  </a:lnTo>
                  <a:lnTo>
                    <a:pt x="379951" y="514160"/>
                  </a:lnTo>
                  <a:lnTo>
                    <a:pt x="348830" y="517606"/>
                  </a:lnTo>
                  <a:lnTo>
                    <a:pt x="317245" y="525583"/>
                  </a:lnTo>
                  <a:lnTo>
                    <a:pt x="293924" y="535885"/>
                  </a:lnTo>
                  <a:lnTo>
                    <a:pt x="261664" y="470709"/>
                  </a:lnTo>
                  <a:lnTo>
                    <a:pt x="566342" y="470709"/>
                  </a:lnTo>
                  <a:close/>
                </a:path>
                <a:path w="785495" h="1680210">
                  <a:moveTo>
                    <a:pt x="333354" y="695203"/>
                  </a:moveTo>
                  <a:lnTo>
                    <a:pt x="416198" y="821332"/>
                  </a:lnTo>
                  <a:lnTo>
                    <a:pt x="437443" y="862327"/>
                  </a:lnTo>
                  <a:lnTo>
                    <a:pt x="442679" y="876245"/>
                  </a:lnTo>
                  <a:lnTo>
                    <a:pt x="453965" y="931984"/>
                  </a:lnTo>
                  <a:lnTo>
                    <a:pt x="458809" y="955904"/>
                  </a:lnTo>
                  <a:lnTo>
                    <a:pt x="458582" y="958184"/>
                  </a:lnTo>
                  <a:lnTo>
                    <a:pt x="442679" y="1039184"/>
                  </a:lnTo>
                  <a:lnTo>
                    <a:pt x="424260" y="1076398"/>
                  </a:lnTo>
                  <a:lnTo>
                    <a:pt x="419380" y="1086254"/>
                  </a:lnTo>
                  <a:lnTo>
                    <a:pt x="397874" y="999354"/>
                  </a:lnTo>
                  <a:lnTo>
                    <a:pt x="391930" y="962287"/>
                  </a:lnTo>
                  <a:lnTo>
                    <a:pt x="378886" y="898536"/>
                  </a:lnTo>
                  <a:lnTo>
                    <a:pt x="360068" y="827929"/>
                  </a:lnTo>
                  <a:lnTo>
                    <a:pt x="344779" y="780723"/>
                  </a:lnTo>
                  <a:lnTo>
                    <a:pt x="322600" y="716928"/>
                  </a:lnTo>
                  <a:lnTo>
                    <a:pt x="333354" y="695203"/>
                  </a:lnTo>
                  <a:close/>
                </a:path>
                <a:path w="785495" h="1680210">
                  <a:moveTo>
                    <a:pt x="53767" y="745895"/>
                  </a:moveTo>
                  <a:lnTo>
                    <a:pt x="200728" y="745895"/>
                  </a:lnTo>
                  <a:lnTo>
                    <a:pt x="200728" y="311393"/>
                  </a:lnTo>
                  <a:lnTo>
                    <a:pt x="53767" y="311393"/>
                  </a:lnTo>
                  <a:lnTo>
                    <a:pt x="53767" y="745895"/>
                  </a:lnTo>
                  <a:close/>
                </a:path>
                <a:path w="785495" h="1680210">
                  <a:moveTo>
                    <a:pt x="53767" y="1252814"/>
                  </a:moveTo>
                  <a:lnTo>
                    <a:pt x="200728" y="1252814"/>
                  </a:lnTo>
                  <a:lnTo>
                    <a:pt x="200728" y="789344"/>
                  </a:lnTo>
                  <a:lnTo>
                    <a:pt x="53767" y="789344"/>
                  </a:lnTo>
                  <a:lnTo>
                    <a:pt x="53767" y="1252814"/>
                  </a:lnTo>
                  <a:close/>
                </a:path>
                <a:path w="785495" h="1680210">
                  <a:moveTo>
                    <a:pt x="250911" y="934178"/>
                  </a:moveTo>
                  <a:lnTo>
                    <a:pt x="251376" y="1122787"/>
                  </a:lnTo>
                  <a:lnTo>
                    <a:pt x="252927" y="1317084"/>
                  </a:lnTo>
                  <a:lnTo>
                    <a:pt x="254120" y="1367326"/>
                  </a:lnTo>
                  <a:lnTo>
                    <a:pt x="254496" y="1383164"/>
                  </a:lnTo>
                  <a:lnTo>
                    <a:pt x="200728" y="1441098"/>
                  </a:lnTo>
                  <a:lnTo>
                    <a:pt x="200728" y="1296264"/>
                  </a:lnTo>
                  <a:lnTo>
                    <a:pt x="53767" y="1296264"/>
                  </a:lnTo>
                  <a:lnTo>
                    <a:pt x="53767" y="1448340"/>
                  </a:lnTo>
                  <a:lnTo>
                    <a:pt x="0" y="1506274"/>
                  </a:lnTo>
                  <a:lnTo>
                    <a:pt x="330" y="1478717"/>
                  </a:lnTo>
                  <a:lnTo>
                    <a:pt x="1568" y="1375923"/>
                  </a:lnTo>
                  <a:lnTo>
                    <a:pt x="3361" y="1028322"/>
                  </a:lnTo>
                  <a:lnTo>
                    <a:pt x="3471" y="921253"/>
                  </a:lnTo>
                  <a:lnTo>
                    <a:pt x="3584" y="811070"/>
                  </a:lnTo>
                  <a:lnTo>
                    <a:pt x="3388" y="625607"/>
                  </a:lnTo>
                  <a:lnTo>
                    <a:pt x="3361" y="599703"/>
                  </a:lnTo>
                  <a:lnTo>
                    <a:pt x="1568" y="299172"/>
                  </a:lnTo>
                  <a:lnTo>
                    <a:pt x="289" y="226415"/>
                  </a:lnTo>
                  <a:lnTo>
                    <a:pt x="0" y="210008"/>
                  </a:lnTo>
                  <a:lnTo>
                    <a:pt x="57350" y="267942"/>
                  </a:lnTo>
                  <a:lnTo>
                    <a:pt x="193561" y="267942"/>
                  </a:lnTo>
                  <a:lnTo>
                    <a:pt x="222236" y="195525"/>
                  </a:lnTo>
                  <a:lnTo>
                    <a:pt x="279587" y="289668"/>
                  </a:lnTo>
                  <a:lnTo>
                    <a:pt x="250911" y="340359"/>
                  </a:lnTo>
                  <a:lnTo>
                    <a:pt x="250911" y="934178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1</a:t>
            </a:fld>
            <a:endParaRPr sz="1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28625" y="1143000"/>
            <a:ext cx="8229600" cy="4526280"/>
          </a:xfrm>
          <a:custGeom>
            <a:rect l="l" t="t" r="r" b="b"/>
            <a:pathLst>
              <a:path w="8229600" h="4526280">
                <a:moveTo>
                  <a:pt x="8229600" y="4525961"/>
                </a:moveTo>
                <a:lnTo>
                  <a:pt x="0" y="4525961"/>
                </a:lnTo>
                <a:lnTo>
                  <a:pt x="0" y="0"/>
                </a:lnTo>
                <a:lnTo>
                  <a:pt x="8229600" y="0"/>
                </a:lnTo>
                <a:lnTo>
                  <a:pt x="8229600" y="4525961"/>
                </a:lnTo>
                <a:close/>
              </a:path>
            </a:pathLst>
          </a:custGeom>
          <a:solidFill>
            <a:srgbClr val="FFFFFF">
              <a:alpha val="7097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50265" y="1195070"/>
            <a:ext cx="7950200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14680" indent="1181100">
              <a:lnSpc>
                <a:spcPct val="100000"/>
              </a:lnSpc>
              <a:spcBef>
                <a:spcPts val="100"/>
              </a:spcBef>
            </a:pPr>
            <a:r>
              <a:rPr sz="4800" spc="-5">
                <a:latin typeface="黑体"/>
                <a:cs typeface="黑体"/>
              </a:rPr>
              <a:t>发生频率较高和危害程度较大的十大自然灾害是—</a:t>
            </a:r>
            <a:endParaRPr sz="4800">
              <a:latin typeface="黑体"/>
              <a:cs typeface="黑体"/>
            </a:endParaRPr>
          </a:p>
          <a:p>
            <a:pPr marL="12700" marR="5080">
              <a:lnSpc>
                <a:spcPct val="100000"/>
              </a:lnSpc>
            </a:pPr>
            <a:r>
              <a:rPr sz="4800" spc="-5">
                <a:latin typeface="黑体"/>
                <a:cs typeface="黑体"/>
              </a:rPr>
              <a:t>—水灾、旱灾、风灾、地震、泥石流、虫灾、火山喷发、</a:t>
            </a:r>
            <a:r>
              <a:rPr sz="4800" spc="-50">
                <a:latin typeface="黑体"/>
                <a:cs typeface="黑体"/>
              </a:rPr>
              <a:t> </a:t>
            </a:r>
            <a:r>
              <a:rPr sz="4800" spc="-5">
                <a:latin typeface="黑体"/>
                <a:cs typeface="黑体"/>
              </a:rPr>
              <a:t>滑坡、雪灾、森林火灾。</a:t>
            </a:r>
            <a:endParaRPr sz="4800">
              <a:latin typeface="黑体"/>
              <a:cs typeface="黑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2</a:t>
            </a:fld>
            <a:endParaRPr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85875" y="500062"/>
            <a:ext cx="2460625" cy="738505"/>
          </a:xfrm>
          <a:prstGeom prst="rect">
            <a:avLst/>
          </a:prstGeom>
          <a:solidFill>
            <a:srgbClr val="CC66FF"/>
          </a:solidFill>
        </p:spPr>
        <p:txBody>
          <a:bodyPr vert="horz" wrap="square" lIns="0" tIns="61594" rIns="0" bIns="0" rtlCol="0">
            <a:spAutoFit/>
          </a:bodyPr>
          <a:lstStyle/>
          <a:p>
            <a:pPr marL="721995">
              <a:lnSpc>
                <a:spcPct val="100000"/>
              </a:lnSpc>
              <a:spcBef>
                <a:spcPts val="484"/>
              </a:spcBef>
            </a:pPr>
            <a:r>
              <a:rPr sz="4000" b="1" spc="-25">
                <a:solidFill>
                  <a:srgbClr val="FFFF00"/>
                </a:solidFill>
                <a:latin typeface="Microsoft JhengHei"/>
                <a:cs typeface="Microsoft JhengHei"/>
              </a:rPr>
              <a:t>水灾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790700"/>
            <a:ext cx="4786312" cy="506730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4864100" y="0"/>
            <a:ext cx="4243705" cy="6851650"/>
            <a:chOff x="4864100" y="0"/>
            <a:chExt cx="4243705" cy="685165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64100" y="0"/>
              <a:ext cx="4181475" cy="382746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864100" y="3860800"/>
              <a:ext cx="4243388" cy="299085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3</a:t>
            </a:fld>
            <a:endParaRPr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22400" y="1143000"/>
            <a:ext cx="6357937" cy="386238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42987" y="5013325"/>
            <a:ext cx="7510780" cy="519430"/>
          </a:xfrm>
          <a:prstGeom prst="rect">
            <a:avLst/>
          </a:prstGeom>
          <a:solidFill>
            <a:srgbClr val="FFFFFF">
              <a:alpha val="72940"/>
            </a:srgbClr>
          </a:solidFill>
        </p:spPr>
        <p:txBody>
          <a:bodyPr vert="horz" wrap="square" lIns="0" tIns="565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45"/>
              </a:spcBef>
              <a:tabLst>
                <a:tab pos="1691005"/>
                <a:tab pos="4535805"/>
              </a:tabLst>
            </a:pPr>
            <a:r>
              <a:rPr sz="2800" b="1">
                <a:latin typeface="微软雅黑"/>
                <a:cs typeface="微软雅黑"/>
              </a:rPr>
              <a:t>缅甸风</a:t>
            </a:r>
            <a:r>
              <a:rPr sz="2800" b="1" spc="-50">
                <a:latin typeface="微软雅黑"/>
                <a:cs typeface="微软雅黑"/>
              </a:rPr>
              <a:t>灾</a:t>
            </a:r>
            <a:r>
              <a:rPr sz="2800" b="1">
                <a:latin typeface="微软雅黑"/>
                <a:cs typeface="微软雅黑"/>
              </a:rPr>
              <a:t>	至少</a:t>
            </a:r>
            <a:r>
              <a:rPr sz="2800" b="1" spc="-35">
                <a:latin typeface="微软雅黑"/>
                <a:cs typeface="微软雅黑"/>
              </a:rPr>
              <a:t>1.5</a:t>
            </a:r>
            <a:r>
              <a:rPr sz="2800" b="1">
                <a:latin typeface="微软雅黑"/>
                <a:cs typeface="微软雅黑"/>
              </a:rPr>
              <a:t>万人死</a:t>
            </a:r>
            <a:r>
              <a:rPr sz="2800" b="1" spc="-50">
                <a:latin typeface="微软雅黑"/>
                <a:cs typeface="微软雅黑"/>
              </a:rPr>
              <a:t>亡</a:t>
            </a:r>
            <a:r>
              <a:rPr sz="2800" b="1">
                <a:latin typeface="微软雅黑"/>
                <a:cs typeface="微软雅黑"/>
              </a:rPr>
              <a:t>	数十万人无家可</a:t>
            </a:r>
            <a:r>
              <a:rPr sz="2800" b="1" spc="-50">
                <a:latin typeface="微软雅黑"/>
                <a:cs typeface="微软雅黑"/>
              </a:rPr>
              <a:t>归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4</a:t>
            </a:fld>
            <a:endParaRPr sz="1400"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29000" y="285750"/>
            <a:ext cx="2460625" cy="738505"/>
          </a:xfrm>
          <a:prstGeom prst="rect">
            <a:avLst/>
          </a:prstGeom>
          <a:solidFill>
            <a:srgbClr val="CC66FF"/>
          </a:solidFill>
        </p:spPr>
        <p:txBody>
          <a:bodyPr vert="horz" wrap="square" lIns="0" tIns="61594" rIns="0" bIns="0" rtlCol="0">
            <a:spAutoFit/>
          </a:bodyPr>
          <a:lstStyle/>
          <a:p>
            <a:pPr marL="721995">
              <a:lnSpc>
                <a:spcPct val="100000"/>
              </a:lnSpc>
              <a:spcBef>
                <a:spcPts val="484"/>
              </a:spcBef>
            </a:pPr>
            <a:r>
              <a:rPr sz="4000" spc="-25">
                <a:solidFill>
                  <a:srgbClr val="FFFF00"/>
                </a:solidFill>
              </a:rPr>
              <a:t>风灾</a:t>
            </a:r>
            <a:endParaRPr sz="4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8639" y="1684969"/>
            <a:ext cx="1054100" cy="404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140"/>
              </a:lnSpc>
              <a:tabLst>
                <a:tab pos="342265"/>
              </a:tabLst>
            </a:pPr>
            <a:r>
              <a:rPr sz="2850" spc="-50">
                <a:latin typeface="Arial"/>
                <a:cs typeface="Arial"/>
              </a:rPr>
              <a:t>•</a:t>
            </a:r>
            <a:r>
              <a:rPr sz="2850">
                <a:latin typeface="Arial"/>
                <a:cs typeface="Arial"/>
              </a:rPr>
              <a:t>	</a:t>
            </a:r>
            <a:r>
              <a:rPr sz="2800" spc="-25">
                <a:latin typeface="宋体"/>
                <a:cs typeface="宋体"/>
              </a:rPr>
              <a:t>地震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92100" y="927100"/>
            <a:ext cx="8634730" cy="5930900"/>
            <a:chOff x="292100" y="927100"/>
            <a:chExt cx="8634730" cy="59309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711700" y="927100"/>
              <a:ext cx="4214812" cy="592613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92100" y="977900"/>
              <a:ext cx="4402137" cy="588010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3429000" y="142875"/>
            <a:ext cx="2460625" cy="738505"/>
          </a:xfrm>
          <a:prstGeom prst="rect">
            <a:avLst/>
          </a:prstGeom>
          <a:solidFill>
            <a:srgbClr val="CC66FF"/>
          </a:solidFill>
        </p:spPr>
        <p:txBody>
          <a:bodyPr vert="horz" wrap="square" lIns="0" tIns="61594" rIns="0" bIns="0" rtlCol="0">
            <a:spAutoFit/>
          </a:bodyPr>
          <a:lstStyle/>
          <a:p>
            <a:pPr marL="721995">
              <a:lnSpc>
                <a:spcPct val="100000"/>
              </a:lnSpc>
              <a:spcBef>
                <a:spcPts val="484"/>
              </a:spcBef>
            </a:pPr>
            <a:r>
              <a:rPr sz="4000" b="1" spc="-25">
                <a:solidFill>
                  <a:srgbClr val="FFFF00"/>
                </a:solidFill>
                <a:latin typeface="Microsoft JhengHei"/>
                <a:cs typeface="Microsoft JhengHei"/>
              </a:rPr>
              <a:t>地震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5</a:t>
            </a:fld>
            <a:endParaRPr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8100" y="215900"/>
            <a:ext cx="8971280" cy="4646930"/>
            <a:chOff x="38100" y="215900"/>
            <a:chExt cx="8971280" cy="46469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8100" y="215900"/>
              <a:ext cx="3603625" cy="464343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644900" y="1219200"/>
              <a:ext cx="5364161" cy="364331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23850" y="5214937"/>
            <a:ext cx="8317230" cy="954405"/>
          </a:xfrm>
          <a:prstGeom prst="rect">
            <a:avLst/>
          </a:prstGeom>
          <a:solidFill>
            <a:srgbClr val="FFFFFF">
              <a:alpha val="79998"/>
            </a:srgbClr>
          </a:solidFill>
        </p:spPr>
        <p:txBody>
          <a:bodyPr vert="horz" wrap="square" lIns="0" tIns="56515" rIns="0" bIns="0" rtlCol="0">
            <a:spAutoFit/>
          </a:bodyPr>
          <a:lstStyle/>
          <a:p>
            <a:pPr marL="91440" marR="394335" indent="711200">
              <a:lnSpc>
                <a:spcPct val="100000"/>
              </a:lnSpc>
              <a:spcBef>
                <a:spcPts val="445"/>
              </a:spcBef>
            </a:pPr>
            <a:r>
              <a:rPr sz="2800" b="1" spc="-330">
                <a:latin typeface="微软雅黑"/>
                <a:cs typeface="微软雅黑"/>
              </a:rPr>
              <a:t>11</a:t>
            </a:r>
            <a:r>
              <a:rPr sz="2800" b="1">
                <a:latin typeface="微软雅黑"/>
                <a:cs typeface="微软雅黑"/>
              </a:rPr>
              <a:t>月</a:t>
            </a:r>
            <a:r>
              <a:rPr sz="2800" b="1" spc="-330">
                <a:latin typeface="微软雅黑"/>
                <a:cs typeface="微软雅黑"/>
              </a:rPr>
              <a:t>10</a:t>
            </a:r>
            <a:r>
              <a:rPr sz="2800" b="1" spc="-5">
                <a:latin typeface="微软雅黑"/>
                <a:cs typeface="微软雅黑"/>
              </a:rPr>
              <a:t>日，意大利伊斯基亚岛发生泥石流灾害后，道路被泥浆覆盖。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6</a:t>
            </a:fld>
            <a:endParaRPr sz="1400"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214812" y="214311"/>
            <a:ext cx="2460625" cy="738505"/>
          </a:xfrm>
          <a:prstGeom prst="rect">
            <a:avLst/>
          </a:prstGeom>
          <a:solidFill>
            <a:srgbClr val="CC66FF"/>
          </a:solidFill>
        </p:spPr>
        <p:txBody>
          <a:bodyPr vert="horz" wrap="square" lIns="0" tIns="61594" rIns="0" bIns="0" rtlCol="0">
            <a:spAutoFit/>
          </a:bodyPr>
          <a:lstStyle/>
          <a:p>
            <a:pPr marL="467995">
              <a:lnSpc>
                <a:spcPct val="100000"/>
              </a:lnSpc>
              <a:spcBef>
                <a:spcPts val="484"/>
              </a:spcBef>
            </a:pPr>
            <a:r>
              <a:rPr sz="4000" spc="-20">
                <a:solidFill>
                  <a:srgbClr val="FFFF00"/>
                </a:solidFill>
              </a:rPr>
              <a:t>泥石流</a:t>
            </a:r>
            <a:endParaRPr sz="4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215900"/>
            <a:ext cx="8996680" cy="6640830"/>
            <a:chOff x="0" y="215900"/>
            <a:chExt cx="8996680" cy="66408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72000" y="3937000"/>
              <a:ext cx="4357688" cy="291941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495800" y="1574800"/>
              <a:ext cx="4500562" cy="267176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3479800"/>
              <a:ext cx="4572000" cy="33750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215900"/>
              <a:ext cx="4500562" cy="3357562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4929187" y="214311"/>
            <a:ext cx="2460625" cy="738505"/>
          </a:xfrm>
          <a:prstGeom prst="rect">
            <a:avLst/>
          </a:prstGeom>
          <a:solidFill>
            <a:srgbClr val="CC66FF"/>
          </a:solidFill>
        </p:spPr>
        <p:txBody>
          <a:bodyPr vert="horz" wrap="square" lIns="0" tIns="61594" rIns="0" bIns="0" rtlCol="0">
            <a:spAutoFit/>
          </a:bodyPr>
          <a:lstStyle/>
          <a:p>
            <a:pPr marL="721995">
              <a:lnSpc>
                <a:spcPct val="100000"/>
              </a:lnSpc>
              <a:spcBef>
                <a:spcPts val="484"/>
              </a:spcBef>
            </a:pPr>
            <a:r>
              <a:rPr sz="4000" b="1" spc="-25">
                <a:solidFill>
                  <a:srgbClr val="FFFF00"/>
                </a:solidFill>
                <a:latin typeface="Microsoft JhengHei"/>
                <a:cs typeface="Microsoft JhengHei"/>
              </a:rPr>
              <a:t>虫灾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7</a:t>
            </a:fld>
            <a:endParaRPr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14312" y="838200"/>
            <a:ext cx="8793480" cy="5994400"/>
            <a:chOff x="214312" y="838200"/>
            <a:chExt cx="8793480" cy="59944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15900" y="863600"/>
              <a:ext cx="4643438" cy="332263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64100" y="838200"/>
              <a:ext cx="4143375" cy="33575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14312" y="4179887"/>
              <a:ext cx="8715375" cy="2653030"/>
            </a:xfrm>
            <a:custGeom>
              <a:rect l="l" t="t" r="r" b="b"/>
              <a:pathLst>
                <a:path w="8715375" h="2653029">
                  <a:moveTo>
                    <a:pt x="8715374" y="2652712"/>
                  </a:moveTo>
                  <a:lnTo>
                    <a:pt x="0" y="2652712"/>
                  </a:lnTo>
                  <a:lnTo>
                    <a:pt x="0" y="0"/>
                  </a:lnTo>
                  <a:lnTo>
                    <a:pt x="8715374" y="0"/>
                  </a:lnTo>
                  <a:lnTo>
                    <a:pt x="8715374" y="2652712"/>
                  </a:lnTo>
                  <a:close/>
                </a:path>
              </a:pathLst>
            </a:custGeom>
            <a:solidFill>
              <a:srgbClr val="FFFFFF">
                <a:alpha val="81959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93052" y="4204869"/>
            <a:ext cx="8382000" cy="175196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1422400">
              <a:lnSpc>
                <a:spcPts val="3510"/>
              </a:lnSpc>
              <a:spcBef>
                <a:spcPts val="90"/>
              </a:spcBef>
            </a:pPr>
            <a:r>
              <a:rPr sz="2800" spc="-5">
                <a:latin typeface="宋体"/>
                <a:cs typeface="宋体"/>
              </a:rPr>
              <a:t>智利猜滕火山爆发，瓦斯和蒸汽四起，火山</a:t>
            </a:r>
            <a:r>
              <a:rPr sz="2800">
                <a:latin typeface="宋体"/>
                <a:cs typeface="宋体"/>
              </a:rPr>
              <a:t>熔岩喷向猜滕市。猜滕市位于首府圣地亚哥南部760</a:t>
            </a:r>
            <a:r>
              <a:rPr sz="2800" spc="-50">
                <a:latin typeface="宋体"/>
                <a:cs typeface="宋体"/>
              </a:rPr>
              <a:t>里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ts val="3220"/>
              </a:lnSpc>
            </a:pPr>
            <a:r>
              <a:rPr sz="2800">
                <a:latin typeface="宋体"/>
                <a:cs typeface="宋体"/>
              </a:rPr>
              <a:t>（1220千米）。火山爆发时，大约8000到12000</a:t>
            </a:r>
            <a:r>
              <a:rPr sz="2800" spc="-20">
                <a:latin typeface="宋体"/>
                <a:cs typeface="宋体"/>
              </a:rPr>
              <a:t>当地居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10">
                <a:latin typeface="宋体"/>
                <a:cs typeface="宋体"/>
              </a:rPr>
              <a:t>民被迫撤离。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8</a:t>
            </a:fld>
            <a:endParaRPr sz="1400"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214688" y="0"/>
            <a:ext cx="2460625" cy="738505"/>
          </a:xfrm>
          <a:prstGeom prst="rect">
            <a:avLst/>
          </a:prstGeom>
          <a:solidFill>
            <a:srgbClr val="CC66FF"/>
          </a:solidFill>
        </p:spPr>
        <p:txBody>
          <a:bodyPr vert="horz" wrap="square" lIns="0" tIns="61594" rIns="0" bIns="0" rtlCol="0">
            <a:spAutoFit/>
          </a:bodyPr>
          <a:lstStyle/>
          <a:p>
            <a:pPr marL="213995">
              <a:lnSpc>
                <a:spcPct val="100000"/>
              </a:lnSpc>
              <a:spcBef>
                <a:spcPts val="484"/>
              </a:spcBef>
            </a:pPr>
            <a:r>
              <a:rPr sz="4000" spc="-15">
                <a:solidFill>
                  <a:srgbClr val="FFFF00"/>
                </a:solidFill>
              </a:rPr>
              <a:t>火山喷发</a:t>
            </a:r>
            <a:endParaRPr sz="4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193800"/>
            <a:ext cx="9140825" cy="5664200"/>
            <a:chOff x="0" y="1193800"/>
            <a:chExt cx="9140825" cy="56642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711700" y="1193800"/>
              <a:ext cx="4429125" cy="566261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1219200"/>
              <a:ext cx="4714875" cy="56388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357562" y="142875"/>
            <a:ext cx="2460625" cy="738505"/>
          </a:xfrm>
          <a:prstGeom prst="rect">
            <a:avLst/>
          </a:prstGeom>
          <a:solidFill>
            <a:srgbClr val="CC66FF"/>
          </a:solidFill>
        </p:spPr>
        <p:txBody>
          <a:bodyPr vert="horz" wrap="square" lIns="0" tIns="61594" rIns="0" bIns="0" rtlCol="0">
            <a:spAutoFit/>
          </a:bodyPr>
          <a:lstStyle/>
          <a:p>
            <a:pPr marL="213995">
              <a:lnSpc>
                <a:spcPct val="100000"/>
              </a:lnSpc>
              <a:spcBef>
                <a:spcPts val="484"/>
              </a:spcBef>
            </a:pPr>
            <a:r>
              <a:rPr sz="4000" spc="-15">
                <a:solidFill>
                  <a:srgbClr val="FFFF00"/>
                </a:solidFill>
              </a:rPr>
              <a:t>森林火灾</a:t>
            </a:r>
            <a:endParaRPr sz="400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9</a:t>
            </a:fld>
            <a:endParaRPr sz="1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1270000"/>
            <a:ext cx="4178300" cy="50006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495800" y="1270000"/>
            <a:ext cx="4424362" cy="492918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357562" y="142875"/>
            <a:ext cx="2460625" cy="738505"/>
          </a:xfrm>
          <a:prstGeom prst="rect">
            <a:avLst/>
          </a:prstGeom>
          <a:solidFill>
            <a:srgbClr val="CC66FF"/>
          </a:solidFill>
        </p:spPr>
        <p:txBody>
          <a:bodyPr vert="horz" wrap="square" lIns="0" tIns="61594" rIns="0" bIns="0" rtlCol="0">
            <a:spAutoFit/>
          </a:bodyPr>
          <a:lstStyle/>
          <a:p>
            <a:pPr marL="721995">
              <a:lnSpc>
                <a:spcPct val="100000"/>
              </a:lnSpc>
              <a:spcBef>
                <a:spcPts val="484"/>
              </a:spcBef>
            </a:pPr>
            <a:r>
              <a:rPr sz="4000" b="1" spc="-25">
                <a:solidFill>
                  <a:srgbClr val="FFFF00"/>
                </a:solidFill>
                <a:latin typeface="Microsoft JhengHei"/>
                <a:cs typeface="Microsoft JhengHei"/>
              </a:rPr>
              <a:t>雪灾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10</a:t>
            </a:fld>
            <a:endParaRPr sz="1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406400"/>
            <a:ext cx="8604250" cy="576103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/>
              <a:t>11</a:t>
            </a:fld>
            <a:endParaRPr sz="1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https://d.book118.com/647063141016006032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Microsoft JhengHei</vt:lpstr>
      <vt:lpstr>黑体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风灾</vt:lpstr>
      <vt:lpstr>PowerPoint Presentation</vt:lpstr>
      <vt:lpstr>泥石流</vt:lpstr>
      <vt:lpstr>PowerPoint Presentation</vt:lpstr>
      <vt:lpstr>火山喷发</vt:lpstr>
      <vt:lpstr>森林火灾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2024-09-04T17:30:25.283</cp:lastPrinted>
  <dcterms:created xsi:type="dcterms:W3CDTF">2024-09-04T09:30:25Z</dcterms:created>
  <dcterms:modified xsi:type="dcterms:W3CDTF">2024-09-04T09:30:26Z</dcterms:modified>
</cp:coreProperties>
</file>