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C81B9-94AF-4274-B5E5-FFA0F01B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E5B0B-5C10-4AFD-9BF1-24ECAD5C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F744C-DD66-4B02-9ECC-4A931A32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AFAD9-A4E1-4AC2-8001-7E1F37FA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8B461-AA2A-498F-AAFC-B172E302D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E7F7E-44CB-41E3-AD67-F9F6DAA8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EF7E3-7C4F-41A2-BADF-8BD52859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7A92E-7A0A-4917-956B-77DA86A6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CF8B6-9112-4C8D-87E8-05562393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02826-2A44-480E-AFB7-690D18CD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58AEE-4816-438A-BCB5-E3CB6D43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34" r:id="rId2"/>
    <p:sldLayoutId id="2147486635" r:id="rId3"/>
    <p:sldLayoutId id="2147486636" r:id="rId4"/>
    <p:sldLayoutId id="2147486637" r:id="rId5"/>
    <p:sldLayoutId id="2147486638" r:id="rId6"/>
    <p:sldLayoutId id="2147486639" r:id="rId7"/>
    <p:sldLayoutId id="2147486640" r:id="rId8"/>
    <p:sldLayoutId id="2147486641" r:id="rId9"/>
    <p:sldLayoutId id="2147486642" r:id="rId10"/>
    <p:sldLayoutId id="214748664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4006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心理健康问题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心理健康问题的定义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心理健康问题的表现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心理健康问题的成因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心理健康问题的诊断与评估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心理健康问题的预防与干预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心理健康问题的社会影响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心理健康问题的定义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心理健康问题的含义</a:t>
            </a:r>
            <a:endParaRPr lang="zh-CN" altLang="en-US"/>
          </a:p>
        </p:txBody>
      </p:sp>
      <p:sp>
        <p:nvSpPr>
          <p:cNvPr id="10489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心理健康问题的定义：指个体在心理、情感、行为等方面出现的异常或障碍，影响个体的正常生活和功能发挥。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心理健康问题的分类：包括焦虑症、抑郁症、强迫症、精神分裂症等多种类型。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心理健康问题的成因：包括遗传因素、环境因素、社会因素等多种因素的综合作用。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心理健康问题的症状：包括情绪低落、焦虑不安、行为异常、认知障碍等症状。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心理健康问题的分类</a:t>
            </a:r>
            <a:endParaRPr lang="zh-CN" altLang="en-US"/>
          </a:p>
        </p:txBody>
      </p:sp>
      <p:sp>
        <p:nvSpPr>
          <p:cNvPr id="10489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心理障碍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心理困扰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0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心理健康问题的表现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心理障碍的表现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焦虑症：过度担忧、紧张、恐惧和不安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抑郁症：情绪低落、失去兴趣、疲劳、睡眠障碍等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精神分裂症：幻觉、妄想、思维混乱、行为异常等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强迫症：强迫思维、强迫行为等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恐惧症：对特定事物或情境产生过度的恐惧和焦虑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疑病症：过度关注自己的身体状况，怀疑自己患有某种疾病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心理疾病的征兆</a:t>
            </a:r>
            <a:endParaRPr lang="zh-CN" altLang="en-US"/>
          </a:p>
        </p:txBody>
      </p:sp>
      <p:sp>
        <p:nvSpPr>
          <p:cNvPr id="10491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情绪波动大，容易发火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睡眠质量差，失眠多梦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社交障碍，不愿意与人交往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自我评价低，缺乏自信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心理健康问题的成因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生理因素</a:t>
            </a:r>
            <a:endParaRPr lang="zh-CN" altLang="en-US"/>
          </a:p>
        </p:txBody>
      </p:sp>
      <p:sp>
        <p:nvSpPr>
          <p:cNvPr id="104923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生理年龄：如老年期、更年期等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生理功能：如荷尔蒙水平、神经递质等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生理疾病：如内分泌失调、神经系统疾病等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遗传因素：如基因、染色体异常等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环境因素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家庭环境：家庭氛围、亲子关系等对心理健康的影响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学校环境：师生关系、校园欺凌等对心理健康的影响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社会环境：社会压力、网络暴力等对心理健康的影响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自然环境：气候变化、环境污染等对心理健康的影响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社会因素</a:t>
            </a:r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社会竞争压力：现代社会竞争激烈，人们面临工作压力、学业压力等，容易产生心理健康问题。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家庭环境：家庭环境对个体的心理健康有着重要影响，家庭矛盾、亲子关系等问题可能导致心理健康问题。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教育背景：教育背景包括学校教育和家庭教育，不良的教育方式可能导致个体产生心理健康问题。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社会支持：社会支持不足，如缺乏朋友、社交圈子小等，可能导致个体产生心理健康问题。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心理健康问题的诊断与评估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https://d.book118.com/647064006101006046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心理健康问题</vt:lpstr>
      <vt:lpstr>目录</vt:lpstr>
      <vt:lpstr>心理健康问题的定义</vt:lpstr>
      <vt:lpstr>心理健康问题的含义</vt:lpstr>
      <vt:lpstr>心理健康问题的分类</vt:lpstr>
      <vt:lpstr>心理健康问题的表现</vt:lpstr>
      <vt:lpstr>心理障碍的表现</vt:lpstr>
      <vt:lpstr>心理疾病的征兆</vt:lpstr>
      <vt:lpstr>心理健康问题的成因</vt:lpstr>
      <vt:lpstr>生理因素</vt:lpstr>
      <vt:lpstr>环境因素</vt:lpstr>
      <vt:lpstr>社会因素</vt:lpstr>
      <vt:lpstr>心理健康问题的诊断与评估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2024-09-21T15:05:39.894</cp:lastPrinted>
  <dcterms:created xsi:type="dcterms:W3CDTF">2024-09-21T07:05:39Z</dcterms:created>
  <dcterms:modified xsi:type="dcterms:W3CDTF">2024-09-21T07:05:42Z</dcterms:modified>
</cp:coreProperties>
</file>