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66676A-F8DD-4D1F-84F0-CE73333A6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2E2E9A-2340-46B2-9D6D-515FD7196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E3BC17-DE10-49EE-8B0C-B466B4560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5AD8C3-DD1A-49FC-A11E-1FA8D6EE5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CC725C-DE34-4586-A50B-EA45CD92B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E2E6AD-7B7A-4165-B882-B84286649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59A854-9647-4455-A6FB-399D188D9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CE4CF2-D731-4B73-B221-D4057BB0E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75124C-2480-4A55-AE5B-B11220C0D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ED48E-8F30-4375-B4D5-47CEC0D86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F0171-B04A-478B-833B-CAFAD1BA7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06502102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工业自动化中的自动化生产流水线的监控与调度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自动化生产流水线概述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监控系统在自动化生产流水线中的应用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调度系统在自动化生产流水线中的应用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自动化生产流水线的监控与调度的挑战与解决方案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自动化生产流水线的监控与调度的未来发展趋势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自动化生产流水线概述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自动化生产流水线是一种高度自动化的生产线，通过一系列的自动化设备、传感器和控制系统，实现原材料的加工、组装、检测等生产流程的连续流动。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自动化程度高，生产效率高，产品质量稳定，减少人工干预，降低生产成本。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自动化生产流水线广泛应用于汽车零部件的组装、焊接、涂装等环节。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汽车制造业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自动化生产流水线用于电子产品的组装、检测、包装等环节，提高生产效率和产品质量。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电子产品制造业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自动化生产流水线在食品加工业中用于自动化生产线上的加工、包装和检测等环节，提高生产效率和食品安全。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食品加工业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自动化生产流水线的应用领域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自动化生产流水线的起源可以追溯到20世纪初，随着工业自动化技术的不断发展，自动化生产流水线逐渐普及和应用。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未来自动化生产流水线将朝着更加智能化、柔性化、集成化的方向发展，实现更加高效、灵活和可靠的生产方式。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自动化生产流水线的历史与发展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监控系统在自动化生产流水线中的应用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监控系统的功能与作用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实时监控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对生产流水线上的设备、物料、产品等进行实时监控，确保生产过程的顺利进行。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异常预警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当生产过程中出现异常情况时，监控系统能够及时发出预警，以便相关人员及时处理。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数据记录与分析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监控系统能够记录生产过程中的各种数据，如设备运行状态、物料消耗等，并对这些数据进行统计分析，为生产优化提供依据。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监控硬件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包括摄像头、传感器、数据采集器等设备，用于采集生产过程中的各种数据。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监控软件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包括数据存储、处理、分析等模块，实现对采集数据的处理和分析。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网络通信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用于将监控硬件与监控软件进行连接，实现数据的传输和共享。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监控系统的组成与架构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采用传感器、摄像头等设备，实时采集生产过程中的各种数据。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数据采集技术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对采集到的数据进行清洗、分类、存储等处理，以便后续的分析和利用。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数据处理技术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采用网络通信技术，将采集到的数据传输到监控软件中进行处理和分析。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数据传输技术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采用统计分析、机器学习等技术，对采集到的数据进行深入分析，挖掘生产过程中的潜在问题，为生产优化提供依据。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数据分析技术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9208" r="9208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监控系统的技术实现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调度系统在自动化生产流水线中的应用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https://d.book118.com/647065021026006051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2024-09-24T01:52:21.052</cp:lastPrinted>
  <dcterms:created xsi:type="dcterms:W3CDTF">2024-09-23T17:52:21Z</dcterms:created>
  <dcterms:modified xsi:type="dcterms:W3CDTF">2024-09-23T17:52:23Z</dcterms:modified>
</cp:coreProperties>
</file>