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8F1B2-25D3-4F90-895B-06EF42DF1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630E2-E21A-433F-9FB6-7C345C2EE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ECF6D-A1E7-45DA-B935-1D14F4165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46196-0464-4638-9755-A822FC859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539CC-FC34-4142-874E-D2CF9C569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9E355-4D93-4024-A81F-690B2D531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BE6B6C-7F5F-4475-BFCA-A5BF7D446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C1B70-7082-49BA-B42A-051B177C6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7B027-4225-485D-890B-BC7E85B8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1026D-3F89-4A60-9DCB-9269EDAA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21B7B-5995-4E0F-8A43-4B3DCBF77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01042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医务人员手卫生对医疗机构声誉的影响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医疗机构声誉概述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医务人员手卫生对医疗机构声誉的影响分析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国内外典型案例比较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提升医务人员手卫生水平，改善医疗机构声誉的建议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手卫生是预防医院感染最简单、最有效、最方便、最经济的方法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医务人员手卫生执行率直接影响医疗质量和患者安全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医务人员手卫生是评价医疗机构医疗质量的重要指标之一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探讨医务人员手卫生对医疗机构声誉的影响，为提高医务人员手卫生执行率和医疗机构声誉提供参考。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医务人员手卫生执行率与医疗机构声誉之间是否存在相关性？如果存在相关性，其影响程度如何？如何提高医务人员手卫生执行率，从而提升医疗机构声誉？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手卫生是指医务人员在进行医疗活动前后，采取必要的清洁和消毒措施，以保持双手的清洁和无菌状态。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手卫生是预防和控制医院感染最简单、最有效、最方便、最经济的方法，严格实施正确的洗手规则，可减少医院感染20%～30%。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手卫生执行率不高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尽管手卫生的重要性被广泛认可，但在实际工作中，医务人员的手卫生执行率并不高，存在较大的提升空间。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手卫生设施不完善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部分医疗机构的手卫生设施不完善，如洗手池数量不足、水龙头设计不合理、干手设施缺乏等，给医务人员执行手卫生带来不便。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手卫生用品使用不规范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部分医务人员在使用手卫生用品时存在不规范现象，如使用过期或污染的消毒液、不正确使用手套等，增加了交叉感染的风险。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意识不强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医务人员工作繁忙，常常需要在短时间内完成多项任务，导致手卫生执行不严格。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部分医疗机构对手卫生的培训不足，医务人员缺乏正确的洗手方法和相关知识。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部分医务人员对手卫生的重要性认识不足，缺乏自我保护和保护患者的意识。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部分医疗机构对手卫生的监管不力，缺乏有效的监督机制和奖惩措施，导致手卫生执行不规范。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医疗机构声誉概述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医疗机构声誉定义及重要性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医疗机构声誉是指公众对医疗机构的认知和评价，包括医疗技术、服务质量、医德医风等方面。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良好的医疗机构声誉能够提高患者对医疗机构的信任度和满意度，增加患者数量和就诊率，进而提升医疗机构的社会地位和经济效益。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通过问卷调查、电话访问等方式收集患者对医疗机构的评价信息。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邀请医学专家对医疗机构的医疗技术、服务质量等方面进行评估。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通过媒体报道、社交网络等途径收集公众对医疗机构的评价信息。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医疗机构声誉评估方法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医务人员的专业水平、服务态度等直接影响患者就医体验和医疗机构声誉。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医务人员素质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医疗技术和服务质量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患者沟通和投诉处理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先进的医疗技术和优质的服务是提升医疗机构声誉的关键因素。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加强医德医风建设，提高医务人员职业道德水平，有助于树立良好医疗机构形象。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加强与患者的沟通和投诉处理，及时化解医患矛盾，避免对医疗机构声誉造成负面影响。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https://d.book118.com/647101042022006036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2024-09-10T22:58:03.180</cp:lastPrinted>
  <dcterms:created xsi:type="dcterms:W3CDTF">2024-09-10T14:58:03Z</dcterms:created>
  <dcterms:modified xsi:type="dcterms:W3CDTF">2024-09-10T14:58:05Z</dcterms:modified>
</cp:coreProperties>
</file>