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DE82F4-A958-4AF7-9EDA-6F3696880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84B2A-4B28-49CC-AB90-32B7B5629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3B7FDC-0138-4DA2-A801-A97695F403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ABBA02-ED45-40B4-A12D-1307FDBBA9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B8DD74-4B6B-4E54-AEA9-B08A54183A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1A3B47-FC4D-44B8-A376-3CC0A81908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0E6CFA-9FF3-4E47-AC18-85C5B2A9A1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1657C1-AB73-44AA-8E40-4C2A780BF6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2F89C7-A778-4583-AA39-669EB361D3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FD6FFD-6788-4028-B4E3-1F1FC4672B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FB9FD1-2174-49BE-8DB5-38EA1A5F7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02130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护士培训的重要性</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护士培训的定义和目标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护士培训对提高护理质量的影响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护士培训对提升护士工作效率的影响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护士培训对改善患者满意度的贡献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护士培训的未来发展趋势和挑战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护士培训的定义和目标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77" r="107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34" r="314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培训内容包括理论学习、实践操作、案例分析等多个方面，帮助护士掌握护理工作的基本要求和标准操作流程。</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护士培训是对新入职护士或在职护士进行的专业知识和技能的教育和训练过程，旨在提高护士的专业素养和服务质量。</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814" r="1781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7200" b="720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提高护士的专业知识和技能水平，使其能够更好地履行护理职责。</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培养护士的团队协作和沟通能力，提高护理服务质量。</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增强护士的职业素养和责任心，提高患者满意度。</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促进护理行业的可持续发展和护士的职业成长。</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护士培训对提高护理质量的影响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通过培训，护士能够熟练掌握各种护理操作技能，提高护理效率和质量。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掌握护理操作技能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875" r="18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应对紧急状况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更新专业知识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458" r="17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培训能够帮助护士应对紧急状况，提高应对突发情况的能力，确保患者安全。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培训使护士能够及时更新专业知识，了解最新的护理理念和技术，提高护理效果。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提高护理技能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培训能够提高护士的安全意识，减少护理差错的发生，保障患者的安全。</a:t>
            </a:r>
          </a:p>
        </p:txBody>
      </p:sp>
      <p:pic>
        <p:nvPicPr>
          <p:cNvPr id="5" name="Picture 5"/>
          <p:cNvPicPr>
            <a:picLocks noChangeAspect="1"/>
          </p:cNvPicPr>
          <p:nvPr/>
        </p:nvPicPr>
        <p:blipFill>
          <a:blip r:embed="rId2"/>
          <a:srcRect l="17542" r="175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167" r="181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预防护理差错</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培训使护士更加熟悉医院的规章制度，确保在护理工作中严格遵守，提高护理工作的规范性。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遵循规章制度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培训使护士更加注重保护患者隐私，提高患者的信任度和满意度。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保护患者隐私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增强护理安全意识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86" b="148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提升护士职业素养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培养良好工作态度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培训能够帮助护士培养良好的工作态度，增强责任心和使命感。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提高沟通技巧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培训使护士具备更好的沟通技巧，能够更好地与患者及其家属进行交流。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团队协作能力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培训能够提高护士的团队协作能力，促进团队之间的沟通和合作，提高工作效率。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护士培训对提升护士工作效率的影响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572" r="557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优化护理流程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培训使护士熟悉新的护理流程，减少工作中的重复和不必要的步骤，从而提高工作效率。</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通过培训，护士能够更好地理解患者需求，优化护理流程，提供更高效、更人性化的护理服务。</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https://d.book118.com/647102130014006051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2024-09-23T22:55:20.261</cp:lastPrinted>
  <dcterms:created xsi:type="dcterms:W3CDTF">2024-09-23T14:55:20Z</dcterms:created>
  <dcterms:modified xsi:type="dcterms:W3CDTF">2024-09-23T14:55:22Z</dcterms:modified>
</cp:coreProperties>
</file>