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DF10A-C25C-4AAF-9F1E-29D250B6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EC43C-7BF1-41A3-9A80-B7D498C0B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015CF-8494-4B3D-91EF-4FFB27B0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2E491-2E45-4D39-8BC2-D89DA1C9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C1A00-867F-44E5-BF9C-2676AE0BA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B0E08-7C7C-467B-9556-7BE22BDC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C70EB-B90A-48A2-8E99-A03A808A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7F692-F2F5-425E-977C-24CAA83C3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C0589-F141-429E-8DC1-556C63998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B4F73-DBCA-4C3E-8252-1FF472417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2E5CE-9792-454F-BFFA-3C5B547C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Relationship Id="rId8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03001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妇科护理查房范文ppt课件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汇报时间：2023-12-28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护理操作演示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病例讨论和问题解答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通过查房，护理人员可以了解最新的护理理念和技术，提高自己的专业知识和技能，为患者提供更好的护理服务。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提高护理人员的专业知识和技能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查房可以促进医护之间的沟通与合作，使医生与护士更好地协作，提高医疗效率和质量。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促进医护沟通与合作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通过查房，可以及时发现和解决护理过程中的问题，提高护理质量和安全，保障患者的权益。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提高护理质量和安全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550" r="22550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每周三下午2:00-4:00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妇科病房及手术室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查房的时间和地点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籍贯：北京市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患者姓名：张女士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年龄：45岁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婚姻状况：已婚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性别：女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职业：公司职员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l="6500" r="6500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病例病情简介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主诉：下腹部胀痛伴阴道不规则流血2个月余。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史：患者2个月前无明显诱因出现下腹部胀痛，呈阵发性，可忍受，同时伴有阴道不规则流血，量少，色暗红。无发热、恶心、呕吐等症状。曾在外院就诊，行B超检查提示子宫内膜增厚，服用药物治疗（具体不详），症状未见明显缓解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体格检查：体温：36.5℃，脉搏：80次/分，呼吸：18次/分，血压：120/80mmHg。妇科检查：外阴已婚已产型，阴道通畅，宫颈光滑，子宫前位，增大，质中，活动度好，无压痛，双附件区未扪及异常。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实验室检查：血常规、尿常规、凝血功能、肝功能、肾功能等检查未见明显异常。B超检查：子宫内膜增厚。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行宫腔镜检查+子宫内膜活检术。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术前做好患者的心理护理和准备工作，术后严密观察病情变化，预防并发症的发生，同时做好患者的健康教育。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治疗方案和护理计划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0" b="4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选择一个合适的时间和安静的病房进行查房，确保患者和医护人员都能参与。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提前了解患者的病情、治疗情况、护理措施等，以便更好地评估和指导。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准备必要的查房工具，如听诊器、血压计、体温计等，以及护理相关的资料和记录。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保持专业、友善的态度，尊重患者隐私，注意沟通技巧和礼仪。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注意礼仪和态度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仔细观察患者的生命体征、症状、体征等，评估患者的病情状况。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主动询问患者的感觉和需求，耐心倾听患者的陈述和意见。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询问和倾听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根据患者的具体情况，给予护理指导和评估，提出合理的建议和措施。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指导和评估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97" r="1919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https://d.book118.com/647103001013006025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2024-08-29T11:02:05.781</cp:lastPrinted>
  <dcterms:created xsi:type="dcterms:W3CDTF">2024-08-29T03:02:05Z</dcterms:created>
  <dcterms:modified xsi:type="dcterms:W3CDTF">2024-08-29T03:02:08Z</dcterms:modified>
</cp:coreProperties>
</file>