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39675-4671-4AAA-BE75-6EEA935AB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94B6F-2A87-4823-9C3A-DB89C073D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15043-7E8A-4778-8DA4-ED5DADFE3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9667D-8E7A-498A-B2CD-F2B0C1B00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18D52F-8EE3-431E-B6B0-F60B62531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FED51F-6F07-4C8A-A818-43054A9F4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F8CABB-EC16-4AEE-A07F-C80498A83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D79FA-1ED2-4273-B4A7-26F2FC24B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98348-D72F-4C3E-B758-558380057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38095-207C-4AC5-BE49-BFA0FC39B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300DB-BDDE-45D1-9D66-6A56A5494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10000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一语文材料作文写作指导课件\n## 1.材料作文写作概述及重要性\n### 1.1材料作文的定义与特点\n### 1.2材料作文的类型与要求\n### 1.3材料作文在高中语文教学中的地位\n## 2.材料作文的写作技巧与方法\n### 2.1审题与立意：准确把握材料内涵和方向\n### 2.2选材与组织：合理运用素材，构建文章框架\n### 2.3表达与修辞：提高语言表达能力，增强文章感染力\n## 3.材料作文的常见误区及应对策略\n### 3.1脱离材料，随意发挥\n### 3.2立意狭窄，缺乏深度\n### 3.3语言平淡，缺乏亮点\n## 4.材料作文的实战演练与案例分析\n### 4.1精选试题，进行实战演练\n### 4.2案例分析：优秀作文的特点与技巧\n### 4.3学生作品展示与评价\n## 5.材料作文的写作复习与提升策略\n### 5.1定期进行材料作文练习，培养写作习惯\n### 5.2积累素材，拓宽写作视野\n### 5.3学习并运用相关写作理论，提高写作水平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高一语文材料作文写作指导课件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材料作文写作概述及重要性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材料作文是一种根据给定材料进行写作的题型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材料可以是文字、图片、视频等多种形式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要求考生在规定时间内，根据材料内容进行立意、选材、构思和写作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材料作文的特点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有限制性：必须围绕给定材料进行写作，不能脱离材料范围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灵活性：考生可以根据自己对材料的理解，选择不同的角度和立意进行写作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开放性：材料作文可以充分发挥考生的想象力和创造力，有利于考查考生的思维能力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材料作文的定义与特点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材料作文的类型与要求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材料作文的类型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叙事型：根据材料讲述一个故事，表达自己的观点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论述型：根据材料进行分析论证，阐述自己的观点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感想型：根据材料表达自己的感受和思考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材料作文的要求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准确把握材料主题和方向，立意要明确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合理运用素材，构建文章框架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语言表达清晰，文章结构紧凑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材料作文是高中语文教学的重要内容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锻炼学生的思维能力，提高学生的写作水平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培养学生的审美情趣，提高学生的文学素养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材料作文在高考中的地位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高中是材料作文的主要考查阶段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材料作文分数占语文总分的一定比例，对高考成绩影响较大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材料作文在高中语文教学中的地位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材料作文的写作技巧与方法</a:t>
            </a:r>
            <a:endParaRPr/>
          </a:p>
        </p:txBody>
      </p:sp>
      <p:sp>
        <p:nvSpPr>
          <p:cNvPr id="21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审题与立意：准确把握材料内涵和方向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审题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仔细阅读材料，理解材料的主题和要求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抓住材料中的关键词，把握材料的核心意思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根据材料主题，选择合适的立意角度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力求新颖、深刻，避免重复、雷同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选材与组织：合理运用素材，构建文章框架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从材料中选取与立意相关的素材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可以适当运用自己的生活经历和知识储备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按照文章结构进行素材的排列和组合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注意文章的逻辑性和条理性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使用简洁、准确的语言表达观点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注意句子的通顺和连贯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修辞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运用适当的修辞手法，提高文章的表现力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注意修辞手法与内容的协调统一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表达与修辞：提高语言表达能力，增强文章感染力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材料作文的常见误区及应对策略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脱离材料，随意发挥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误区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忽视材料，随意构思和写作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脱离材料主题，立意不明确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应对策略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仔细阅读材料，把握材料的核心意思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将自己的观点和想法与材料紧密结合，避免随意发挥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https://d.book118.com/647110000144006043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高一语文材料作文写作指导课件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2024-09-17T18:19:00.001</cp:lastPrinted>
  <dcterms:created xsi:type="dcterms:W3CDTF">2024-09-17T10:19:00Z</dcterms:created>
  <dcterms:modified xsi:type="dcterms:W3CDTF">2024-09-17T10:19:01Z</dcterms:modified>
</cp:coreProperties>
</file>