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0632E6-EBDF-4B4B-A5E4-56724C9B88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302E41-BB90-4870-B9DC-B7BBECF5D4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6C728D1-421C-4810-A920-2EB354E22A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72191A-B221-4377-B1BB-42D849DC5D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1ADD27-D8E0-481A-B818-B25A8017FE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AC3C67-B803-4BB0-9AB6-4E21CCA54B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689BA0-4B50-45BD-9AD5-1E319AC37B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FC8336-C978-4EB3-B29C-C18B64F2FC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A20407-E04D-42CC-BC20-8034701153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1217F8-6C69-433A-90AA-35A8B17E98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821D50-C384-4ED4-936F-E77A536D2C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711012311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互联网发展对银行信贷量的影响</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汇报人：AA</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互联网发展概述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银行信贷量概述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互联网发展对银行信贷量的影响分析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互联网发展对银行信贷业务的影响分析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银行应对互联网发展的策略建议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980" b="24980"/>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随着互联网技术的不断进步，人们的生活方式、消费习惯以及信息传播方式都发生了深刻变化。</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在互联网技术的推动下，银行业也经历了从传统到数字化的转型，信贷业务作为银行的核心业务之一，也受到了互联网发展的深刻影响。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银行业面临的变革</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互联网技术的飞速发展</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揭示互联网发展对银行信贷量的影响机制</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通过深入研究互联网发展对银行信贷量的影响，可以揭示出互联网技术如何改变银行的信贷业务模式、提高信贷效率以及降低信贷风险等方面的机制。</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为银行业适应互联网时代的发展提供理论支持</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在互联网时代，银行业需要不断适应新技术的发展和应用。本研究可以为银行业提供理论支持，帮助银行更好地应对互联网时代的挑战和机遇。</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促进银行业与互联网的深度融合</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随着互联网技术的不断发展，银行业与互联网的融合将越来越深入。本研究可以促进银行业与互联网的深度融合，推动银行业创新发展和转型升级。</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互联网发展概述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互联网发展历程</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互联网的起源可追溯到20世纪60年代，当时美国国防部高级研究计划局（ARPA）为了实现计算机之间的通信而创建了ARPANET。</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互联网商业化</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20世纪90年代，随着万维网（World Wide Web）的出现和商业化，互联网开始进入公众视野，并逐渐渗透到人们的日常生活中。</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移动互联网时代</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进入21世纪后，随着智能手机和移动互联网技术的普及，互联网的发展进入了一个新的阶段，即移动互联网时代。</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互联网起源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用户规模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根据统计数据，全球互联网用户数量已经超过30亿，普及率达到了近50%。在中国，互联网用户规模已经超过10亿，普及率接近80%。</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技术创新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随着互联网技术的不断创新，云计算、大数据、人工智能等新技术不断涌现，为互联网的进一步发展提供了强大的技术支持。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应用领域</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互联网已经渗透到各个领域，包括金融、教育、医疗、交通等。在金融领域，互联网银行、移动支付等新兴业态不断涌现。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互联网发展现状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378" r="2237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随着5G技术的商用和物联网技术的不断发展，未来的互联网将更加高速、智能和互联。</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5G与物联网</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人工智能和机器学习技术的发展将进一步提高互联网的智能化水平，为用户提供更加个性化、智能化的服务。</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人工智能与机器学习</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区块链技术的出现将为互联网的信任机制提供新的解决方案，推动互联网的信任体系建设。</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区块链技术</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未来的互联网将更加注重数字化和智能化发展，推动各行业的数字化转型和智能化升级。</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数字化与智能化</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互联网发展趋势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银行信贷量概述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银行信贷定义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银行信贷是指银行以其自有资金或吸收的存款，通过贷款、票据贴现、透支等方式向企业或个人提供的资金支持。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银行信贷分类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根据贷款对象的不同，银行信贷可分为企业贷款和个人贷款两大类。企业贷款主要包括流动资金贷款、固定资产贷款、项目融资等；个人贷款则包括个人消费贷款、个人经营贷款、个人住房贷款等。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银行信贷定义及分类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银行信贷市场规模</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市场规模概述</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银行信贷市场是金融市场的重要组成部分，其规模通常以贷款余额来衡量。随着经济的发展和金融市场的深化，银行信贷市场规模不断扩大。</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市场规模变化</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近年来，我国银行信贷市场规模保持稳步增长，贷款余额逐年上升。这主要得益于经济增长带来的信贷需求增加，以及银行体系不断完善和金融服务水平的提升。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银行信贷市场结构</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银行信贷市场结构是指市场中各类银行机构之间的数量、份额和竞争关系。我国银行信贷市场主要由国有大型商业银行、股份制商业银行、城市商业银行和农村金融机构等构成。</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市场结构概述</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随着金融改革的推进和市场竞争的加剧，我国银行信贷市场结构正在发生变化。一方面，国有大型商业银行的市场份额逐渐下降，股份制商业银行和城市商业银行的市场份额上升；另一方面，互联网金融等新兴业态的崛起也对传统银行信贷市场结构产生了影响。</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市场结构变化</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04</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互联网发展对银行信贷量的影响分析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https://d.book118.com/647110123110006035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2024-09-10T01:36:55.660</cp:lastPrinted>
  <dcterms:created xsi:type="dcterms:W3CDTF">2024-09-09T17:36:55Z</dcterms:created>
  <dcterms:modified xsi:type="dcterms:W3CDTF">2024-09-09T17:36:57Z</dcterms:modified>
</cp:coreProperties>
</file>