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91B4FF-0785-4D1E-BD0B-6D59093C9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25B6CC-4516-4FF8-9659-7D3C748490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A90A6-DA6F-4487-AF27-EAE098989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0C387C-C13F-401D-877B-5049070FB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456BB7-A27C-434C-BF92-5F40A9A68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66C5AC-D4A3-42CB-A8AE-AD09955B2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3566DF-1D61-4653-983E-BF52B5D22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E26C4F-DAD1-473C-BD52-795551501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9CA131-E295-4696-B06C-003A721BE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E6129-7258-44D9-84DE-E6CED7278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D974E4-8A22-41D4-82FC-16B5A6205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711014613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心理健康教师面试问题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基础信息了解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专业能力考察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心理健康专业知识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个人特质与职业素养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对心理健康教育的理解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实际教学模拟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基础信息了解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了解应聘者的教育背景，包括本科、硕士或博士专业是否与心理学相关。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询问应聘者的本科或最高学历是什么，所学专业是否与心理学相关，以及在学术上取得的重要成就。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231" b="1823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了解应聘者的工作经验，包括在心理健康领域的工作年限和所担任的职位。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询问应聘者是否有在心理健康领域的工作经验，具体的工作职责和所取得的业绩。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工作经历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了解应聘者是否接受过专业培训和持有相关证书。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询问应聘者是否参加过心理健康相关的培训课程或持有心理咨询师、婚姻家庭咨询师等相关证书。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培训与证书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专业能力考察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你如何理解心理治疗的基本原则？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总结词：考察应聘者对心理健康相关理论知识的掌握程度。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请简述心理健康的定义及其重要性。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请谈谈你对心理咨询过程的了解。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理论知识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63829" y="2541248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总结词：评估应聘者在教学过程中的表现和教学方法的有效性。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095436" y="4987041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你通常如何设计心理健康教育课程？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54044" y="4987041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你如何激发学生的学习兴趣和参与度？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972595" y="2757148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8" name="Freeform 28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968655" y="2393704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7802444" y="2287786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614276" y="3614495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959938" y="3475144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6793178" y="3620596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6455230" y="3805762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6594677" y="3921682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6702786" y="3871485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400317" y="2064915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5182698" y="2160634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5009105" y="2421786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85351" y="23114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01051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985351" y="38100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373884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133094" y="2670493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33094" y="4178618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48794" y="3390900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21627" y="3400425"/>
            <a:ext cx="1383030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课堂管理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324381" y="1566850"/>
            <a:ext cx="2553340" cy="1269499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总结词：考察应聘者在课堂管理方面的能力和技巧。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852893" y="1566850"/>
            <a:ext cx="2553340" cy="1269499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324381" y="4677185"/>
            <a:ext cx="2553340" cy="1269499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你如何建立和维护课堂纪律？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52893" y="4780006"/>
            <a:ext cx="2553340" cy="1269499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你如何处理课堂上的突发状况？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心理健康专业知识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请简述心理健康的定义及其重要性。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请谈谈你对心理动力学、认知行为疗法等主要理论体系的了解。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你对心理咨询的基本原则有何理解？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总结词：考察应聘者对心理健康领域理论体系的了解程度。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理论体系了解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3186" y="29998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87182" y="37985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717128" y="40993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0144125" y="29998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0897172" y="37985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1227117" y="40993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心理咨询技巧</a:t>
            </a:r>
          </a:p>
        </p:txBody>
      </p:sp>
      <p:sp>
        <p:nvSpPr>
          <p:cNvPr id="42" name="AutoShape 42"/>
          <p:cNvSpPr/>
          <p:nvPr/>
        </p:nvSpPr>
        <p:spPr>
          <a:xfrm>
            <a:off x="3524844" y="1237593"/>
            <a:ext cx="1972913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734007" y="1229116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3769335" y="1640377"/>
            <a:ext cx="1483930" cy="1313401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979546" y="1640377"/>
            <a:ext cx="1483930" cy="1313401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在面对有阻抗的咨询对象时，你通常如何处理？</a:t>
            </a:r>
          </a:p>
        </p:txBody>
      </p:sp>
      <p:sp>
        <p:nvSpPr>
          <p:cNvPr id="46" name="Freeform 46"/>
          <p:cNvSpPr/>
          <p:nvPr/>
        </p:nvSpPr>
        <p:spPr>
          <a:xfrm>
            <a:off x="4317284" y="1303481"/>
            <a:ext cx="388033" cy="3880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7510249" y="1303481"/>
            <a:ext cx="422525" cy="422525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1894865" y="4101417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5080787" y="4099322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8262423" y="4120467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8550364" y="5075158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2155278" y="4547616"/>
            <a:ext cx="1483930" cy="1300224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总结词：评估应聘者在实际工作中运用心理咨询技巧的能力。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326327" y="4547616"/>
            <a:ext cx="1483930" cy="1300224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请描述一次你成功运用倾听技巧的咨询经历。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8507962" y="4547616"/>
            <a:ext cx="1483930" cy="1300224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你如何运用共情技巧来建立与咨询对象的信任关系？</a:t>
            </a:r>
          </a:p>
        </p:txBody>
      </p:sp>
      <p:sp>
        <p:nvSpPr>
          <p:cNvPr id="55" name="Freeform 55"/>
          <p:cNvSpPr/>
          <p:nvPr/>
        </p:nvSpPr>
        <p:spPr>
          <a:xfrm>
            <a:off x="2688988" y="4208478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5895832" y="4231042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9047288" y="4278392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https://d.book118.com/647110146136006026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2024-09-01T00:27:29.087</cp:lastPrinted>
  <dcterms:created xsi:type="dcterms:W3CDTF">2024-08-31T16:27:29Z</dcterms:created>
  <dcterms:modified xsi:type="dcterms:W3CDTF">2024-08-31T16:27:31Z</dcterms:modified>
</cp:coreProperties>
</file>