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A1AB9-88B2-45DF-8CA3-89086FBC9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8443B-F3A2-49B1-88C6-9F72C86FA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50BAC-9E16-4935-B958-4CB22F1D4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795AE5-F15B-4445-9896-BB27584A8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BE5A9A-690E-4411-BFE8-6C452818B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E45FD5-FC26-450A-847E-1E250A43A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4696A4-13DD-4A98-8156-47875697C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AA6FF7-8AED-431F-8091-90A187146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84BF7-F116-4831-A539-D8B96E995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D7EB5D-F301-4961-A2C7-E9056F9E6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10220-2EE0-434E-A187-034BBE475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1110131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护理职业的专业特性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护理专业的教育体系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护理专业的专业技能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护理专业的伦理与法律责任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护理专业的未来发展与挑战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护理专业的社会价值与认可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护理职业是指从事护理工作的专业人员，他们具备专业的知识和技能，为患者提供全面的护理服务，包括病情观察、护理操作、健康教育、心理支持等。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护理职业要求从业人员具备高度的责任心、同情心和良好的职业道德，以保障患者的安全和健康。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护理职业的定义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319" r="283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护理职业的职责与角色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护理职业的角色还包括与医生、药师、营养师等其他医疗专业人员协作，共同为患者提供全面的医疗护理服务。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护理职业的职责包括评估患者健康状况、制定护理计划、执行护理操作、监测患者病情变化等。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护理职业的历史可以追溯到古代，当时只有家庭护理和简单的医疗护理。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随着医学科学的发展，护理职业逐渐专业化，形成了现代的护理体系。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现代护理职业强调以患者为中心，提供全面、专业的护理服务，以满足患者的身心需求。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护理职业的发展历程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护理专业的教育体系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护理专业学生需要掌握基础医学知识，包括解剖学、生理学、病理学等，以理解疾病的原理和治疗方法。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基础医学知识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护理专业学生需要接受临床护理技能的培训，包括基础护理技能、急救技能、护理操作技能等。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临床护理技能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护理专业学生需要了解护理管理知识，包括护理流程管理、护理质量管理和护理风险管理等。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护理管理知识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护理专业学生需要了解心理学和社会学知识，以便更好地理解患者和患者家属的需求，提供更好的护理服务。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心理学和社会学知识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护理专业的课程设置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389" r="1738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护理专业学生需要完成一定时间的实习，通过实践来巩固理论知识，提高实际操作能力。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实习要求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护理专业学生在校期间需要参加临床实践，通过观察和实践来提高临床护理技能。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临床实践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护理专业学生可以通过参加志愿服务活动，积累实践经验，提高人际交往能力。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志愿服务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学校应提供职业规划指导服务，帮助学生了解职业发展路径和就业前景，提高职业竞争力。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职业规划指导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护理专业的实践要求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教育认证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护理专业的教育认证由相关机构进行，认证标准包括课程设置、师资力量、教学设施和实践基地等。通过认证的学校可以获得一定的认可和荣誉。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评估与反馈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学校应定期对教学质量进行评估，收集学生和实习单位的反馈意见，及时调整教学方法和课程设置，提高教学质量。同时，学校还应关注行业动态和市场需求，及时更新教学内容和培养目标。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护理专业的教育认证与评估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护理专业的专业技能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掌握基础护理操作技能，如测量生命体征、给药、输液、伤口护理等。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基础护理操作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458" b="16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病情观察与记录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具备应对紧急状况的能力，如心肺复苏、急救措施等。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能够观察病人的病情变化，并准确记录护理过程和病人情况。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临床护理技能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护理质量管理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掌握护理质量管理的方法和工具，能够对护理工作进行质量评估和改进。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护理人力资源管理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了解护理人力资源的配置和管理，能够合理安排护士的工作计划和排班。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具备团队协作精神，与医生、其他护士、医疗技术人员等密切合作，共同为病人提供优质的护理服务。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护理管理与领导力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能够根据护士的不同层次和需求，制定个性化的培训计划。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917" r="14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组织实施培训活动，确保护士能够掌握所需的技能和知识。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对培训效果进行评估和反馈，不断优化培训内容和方式。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https://d.book118.com/647111013100006041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2024-09-14T06:09:55.891</cp:lastPrinted>
  <dcterms:created xsi:type="dcterms:W3CDTF">2024-09-13T22:09:55Z</dcterms:created>
  <dcterms:modified xsi:type="dcterms:W3CDTF">2024-09-13T22:09:57Z</dcterms:modified>
</cp:coreProperties>
</file>