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8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7FEBA-35B9-4993-B9EA-73CF5B28A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B40F9-8077-4BA8-B650-209E637B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BA0A5-30A4-4CF7-A9DE-ABAB57676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208BA-543D-4891-991B-5894CC1B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013A7F-17B8-4029-BDD9-0CCE7EA5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71B4AE-0CE4-4EB6-9FA6-28AEF745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64BCD0-66B3-40C0-B280-B3718DB64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0FE29-6C3D-4D14-B8DE-ECE3B73D4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71DC0-19EC-4B64-AF02-3AA9F0C52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7802-F4AA-43B0-85ED-35FB6F88B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DDB8E-37F5-4686-825E-3DAB42E3F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55" r:id="rId2"/>
    <p:sldLayoutId id="2147484256" r:id="rId3"/>
    <p:sldLayoutId id="2147484257" r:id="rId4"/>
    <p:sldLayoutId id="2147484258" r:id="rId5"/>
    <p:sldLayoutId id="2147484259" r:id="rId6"/>
    <p:sldLayoutId id="2147484260" r:id="rId7"/>
    <p:sldLayoutId id="2147484261" r:id="rId8"/>
    <p:sldLayoutId id="2147484262" r:id="rId9"/>
    <p:sldLayoutId id="2147484263" r:id="rId10"/>
    <p:sldLayoutId id="214748426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7.xml" /><Relationship Id="rId11" Type="http://schemas.openxmlformats.org/officeDocument/2006/relationships/tags" Target="../tags/tag278.xml" /><Relationship Id="rId12" Type="http://schemas.openxmlformats.org/officeDocument/2006/relationships/tags" Target="../tags/tag279.xml" /><Relationship Id="rId13" Type="http://schemas.openxmlformats.org/officeDocument/2006/relationships/tags" Target="../tags/tag280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Relationship Id="rId8" Type="http://schemas.openxmlformats.org/officeDocument/2006/relationships/tags" Target="../tags/tag275.xml" /><Relationship Id="rId9" Type="http://schemas.openxmlformats.org/officeDocument/2006/relationships/tags" Target="../tags/tag2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110201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制定生产安全管理制度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了解生产安全管理制度的重要性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制定生产安全管理制度的步骤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生产安全管理制度的主要内容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如何落实生产安全管理制度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生产安全管理制度的持续改进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了解生产安全管理制度的重要性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保障员工生命安全和身体健康</a:t>
            </a:r>
            <a:endParaRPr lang="zh-CN" altLang="en-US"/>
          </a:p>
        </p:txBody>
      </p:sp>
      <p:sp>
        <p:nvSpPr>
          <p:cNvPr id="104884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5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5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6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6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6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87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87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预防生产事故，保障员工生命安全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提升企业形象，增强社会责任感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提高生产效率，促进企业可持续发展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降低职业病发病率，保障员工身体健康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保障企业稳定发展和效益提升</a:t>
            </a:r>
            <a:endParaRPr lang="zh-CN" altLang="en-US"/>
          </a:p>
        </p:txBody>
      </p:sp>
      <p:sp>
        <p:nvSpPr>
          <p:cNvPr id="10489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提升员工安全意识，减少事故发生，保障企业稳定发展。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增强企业社会形象，提高市场竞争力。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符合法律法规要求，避免法律风险。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规范生产流程，提高生产效率，提升企业效益。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符合法律法规和政策要求</a:t>
            </a:r>
            <a:endParaRPr lang="zh-CN" altLang="en-US"/>
          </a:p>
        </p:txBody>
      </p:sp>
      <p:sp>
        <p:nvSpPr>
          <p:cNvPr id="10490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遵守国家法律法规，保障员工权益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符合行业标准和规范，提升企业形象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降低安全事故风险，减少经济损失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符合环保要求，实现可持续发展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制定生产安全管理制度的步骤</a:t>
            </a:r>
            <a:endParaRPr lang="zh-CN" altLang="en-US"/>
          </a:p>
        </p:txBody>
      </p:sp>
      <p:sp>
        <p:nvSpPr>
          <p:cNvPr id="104905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确定安全管理目标和方针</a:t>
            </a:r>
            <a:endParaRPr lang="zh-CN" altLang="en-US"/>
          </a:p>
        </p:txBody>
      </p:sp>
      <p:sp>
        <p:nvSpPr>
          <p:cNvPr id="104908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制定安全管理方针，强调预防为主、注重风险控制和持续改进。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明确企业安全管理目标，确保生产安全符合法律法规和企业战略要求。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确保各级管理人员和员工充分理解并贯彻执行安全管理目标和方针。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定期评估和更新安全管理目标和方针，以适应企业发展和外部环境的变化。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分析生产过程中的危险因素</a:t>
            </a:r>
            <a:endParaRPr lang="zh-CN" altLang="en-US"/>
          </a:p>
        </p:txBody>
      </p:sp>
      <p:sp>
        <p:nvSpPr>
          <p:cNvPr id="104913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识别潜在危险源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评估风险等级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制定应对措施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5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定期检查与更新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制定相应的安全防范措施</a:t>
            </a:r>
            <a:endParaRPr lang="zh-CN" altLang="en-US"/>
          </a:p>
        </p:txBody>
      </p:sp>
      <p:sp>
        <p:nvSpPr>
          <p:cNvPr id="104919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确定生产过程中的危险源和风险点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及时更新和完善安全防范措施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定期进行安全检查和评估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制定针对性的安全防范措施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建立健全安全管理制度体系</a:t>
            </a:r>
            <a:endParaRPr lang="zh-CN" altLang="en-US"/>
          </a:p>
        </p:txBody>
      </p:sp>
      <p:sp>
        <p:nvSpPr>
          <p:cNvPr id="104926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建立安全检查制度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开展安全培训教育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编制安全操作规程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制定安全生产责任制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定期进行安全检查和评估</a:t>
            </a:r>
            <a:endParaRPr lang="zh-CN" altLang="en-US"/>
          </a:p>
        </p:txBody>
      </p:sp>
      <p:sp>
        <p:nvSpPr>
          <p:cNvPr id="1049330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建立应急预案：应对突发事件，保障员工生命安全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定期进行安全检查和评估：确保生产过程中的安全隐患得到及时发现和解决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制定安全操作规程：规范员工操作行为，降低事故发生的风险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开展安全培训：提高员工安全意识和技能水平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定期修订管理制度：根据实际情况调整和完善生产安全管理制度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生产安全管理制度的主要内容</a:t>
            </a:r>
            <a:endParaRPr lang="zh-CN" altLang="en-US"/>
          </a:p>
        </p:txBody>
      </p:sp>
      <p:sp>
        <p:nvSpPr>
          <p:cNvPr id="104940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安全生产责任制</a:t>
            </a:r>
            <a:endParaRPr lang="zh-CN" altLang="en-US"/>
          </a:p>
        </p:txBody>
      </p:sp>
      <p:sp>
        <p:nvSpPr>
          <p:cNvPr id="104942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制定各级管理人员和操作人员的安全培训计划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明确各级管理人员和操作人员的安全职责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建立各级管理人员和操作人员的安全考核机制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各级管理人员和操作人员应严格执行各项安全制度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安全教育培训制度</a:t>
            </a:r>
            <a:endParaRPr lang="zh-CN" altLang="en-US"/>
          </a:p>
        </p:txBody>
      </p:sp>
      <p:sp>
        <p:nvSpPr>
          <p:cNvPr id="10494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培训对象：全体员工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培训内容：安全生产法律法规、安全生产知识、安全操作规程等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培训形式：定期培训、专题培训、应急演练等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培训考核：对员工进行考核，合格后方可上岗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https://d.book118.com/647111020154006043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1.87893886081457,&quot;width&quot;:862.056741721673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Office Theme</vt:lpstr>
      <vt:lpstr>制定生产安全管理制度</vt:lpstr>
      <vt:lpstr>目录</vt:lpstr>
      <vt:lpstr>了解生产安全管理制度的重要性</vt:lpstr>
      <vt:lpstr>保障员工生命安全和身体健康</vt:lpstr>
      <vt:lpstr>保障企业稳定发展和效益提升</vt:lpstr>
      <vt:lpstr>符合法律法规和政策要求</vt:lpstr>
      <vt:lpstr>制定生产安全管理制度的步骤</vt:lpstr>
      <vt:lpstr>确定安全管理目标和方针</vt:lpstr>
      <vt:lpstr>分析生产过程中的危险因素</vt:lpstr>
      <vt:lpstr>制定相应的安全防范措施</vt:lpstr>
      <vt:lpstr>建立健全安全管理制度体系</vt:lpstr>
      <vt:lpstr>定期进行安全检查和评估</vt:lpstr>
      <vt:lpstr>生产安全管理制度的主要内容</vt:lpstr>
      <vt:lpstr>安全生产责任制</vt:lpstr>
      <vt:lpstr>安全教育培训制度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2024-09-17T22:15:26.655</cp:lastPrinted>
  <dcterms:created xsi:type="dcterms:W3CDTF">2024-09-17T14:15:26Z</dcterms:created>
  <dcterms:modified xsi:type="dcterms:W3CDTF">2024-09-17T14:15:29Z</dcterms:modified>
</cp:coreProperties>
</file>