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1C949-2924-46D5-A523-64F21F02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C49B5-A735-4F04-B737-71A02FA88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76ECA-5F66-4590-98D7-48F9FA516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7AB17-DF47-4899-ADDA-3A390393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C7F3B-43C8-43EF-BEFD-6FE080654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A9566-CA58-4C2B-8F1F-5E5CAB8DE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023901-E82F-4FE5-A41C-7C8BE31C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8D5A1-CF1E-4253-8956-0F6BF8185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67864-C2ED-43F0-852C-047D62E20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ABA19-B7E4-4726-85D4-5107E36F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4EE7F-E377-4013-81EB-B9E101F24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1216205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安全员来年工作计划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工作目标与计划概述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提升安全防范意识与技能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完善安全管理制度与流程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加强安全检查与隐患排查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推进安全信息化建设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强化应急管理与处置能力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加强与相关部门的沟通与协作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工作目标与计划概述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通过加强安全培训和监管，将事故发生率降低至历史最低水平。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通过定期的安全培训和演练，提高员工的安全意识和应对能力。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保障公司资产安全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完善公司安全管理制度，确保公司资产不受损失。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明确来年安全工作目标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定期组织员工参加安全培训，提高员工的安全意识和技能水平。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定期对公司的各项设施进行检查，及时发现和排除安全隐患。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针对可能发生的各种紧急情况，制定相应的应急预案，确保在紧急情况下能够迅速、有效地应对。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制定全面且可实施的工作计划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建立完善的资产管理制度，确保公司资产的安全和完整。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强化公司资产管理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提供必要的劳动保护措施，确保员工在工作过程中的安全与健康。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加强对客户信息的保护，确保客户隐私不被泄露，同时提供安全的产品和服务，保障客户权益。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确保公司资产、员工及客户安全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提升安全防范意识与技能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定期组织全员安全培训，学习安全规章制度和操作规程，确保员工掌握必要的安全知识和技能。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t="16672" b="1667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针对不同岗位和工种，开展专项安全培训，提高员工对岗位风险的认知和防范能力。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定期组织应急演练，检验员工在突发事件中的应对能力和协作水平，提高整体应急处置能力。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定期开展安全培训与演练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通过宣传、教育等多种方式，提高员工对安全生产的重视程度，增强安全防范意识。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鼓励员工积极参与安全工作，发现隐患及时报告，形成全员参与的安全文化氛围。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定期对员工进行安全意识考核，将安全意识纳入员工绩效考核体系，激励员工自觉遵守安全规章制度。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强化员工安全防范意识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加强应急队伍建设，提高应急队员的应急处置能力和专业技能水平。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定期组织应急演练和评估，检验应急预案的有效性和可操作性，不断完善和优化应急预案。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完善应急预案体系，针对不同类型的突发事件制定相应的应急预案和处置措施。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完善安全管理制度与流程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对公司现有的安全管理制度进行全面梳理，包括安全责任制、安全检查制度、事故报告和处理制度等。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分析现有制度中存在的问题和不足，如制度漏洞、执行不力、责任不清等。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针对梳理出的问题，制定改进方案，明确责任人、时间节点和具体措施。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梳理现有安全管理制度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根据现有安全管理制度的梳理结果，制定针对性的改进措施。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完善安全检查制度，定期开展全面的安全检查，及时发现和消除安全隐患。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加强安全责任制落实，明确各级管理人员和员工的安全职责，建立考核机制。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强化事故报告和处理制度，确保事故及时上报、妥善处理，防止类似事故再次发生。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制定针对性改进措施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对现有的安全管理流程进行优化，简化流程、减少环节，提高工作效率。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引入先进的安全管理方法和工具，如风险管理、安全评价等，提高安全管理水平。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加强安全培训和宣传教育，提高员工的安全意识和技能水平，营造良好的安全文化氛围。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建立安全管理信息化平台，实现安全信息的实时共享和快速响应，提高安全管理效率。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优化安全管理流程，提高效率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加强安全检查与隐患排查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https://d.book118.com/647112162053006033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2024-09-06T17:11:25.053</cp:lastPrinted>
  <dcterms:created xsi:type="dcterms:W3CDTF">2024-09-06T09:11:25Z</dcterms:created>
  <dcterms:modified xsi:type="dcterms:W3CDTF">2024-09-06T09:11:26Z</dcterms:modified>
</cp:coreProperties>
</file>