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6B36E-B948-4CCE-9F31-20E9CE06F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73A75-779F-4FA3-A874-566EA8490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D7BEA-83AB-40F9-9ADA-31ABC7366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27A116-ECC5-464F-B440-5943A83B6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27DBC9-EBF4-478F-B5F2-CA09B320E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1C712E-D21B-49C1-90B6-BC2A78650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F15AFD-1F7A-4C31-A9F5-3146DEFB8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248E8-D908-4EF0-BB97-9E27FD7BF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4584E-3592-4E06-9EAF-61C058519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07C61-7F43-4605-B151-FCE5893A6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D59E6-D11C-4D53-B395-5A0377207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13150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关注脊柱健康保持良好坐姿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脊柱健康重要性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正确坐姿要点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办公环境中注意事项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家庭生活中改善措施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脊柱健康问题及应对方法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脊柱健康重要性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465" r="2646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脊柱是人体的中轴骨骼，由多个椎骨、椎间盘、韧带和肌肉等组成。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655" r="2165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脊柱具有支撑身体、保护脊髓和神经根、维持身体平衡等功能。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脊柱的生理弯曲有助于缓冲外力冲击，保护内脏器官。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不良坐姿、长时间久坐、缺乏运动等是导致脊柱健康问题的主要原因。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脊柱健康问题可导致疼痛、活动受限、神经功能障碍等，严重影响生活质量。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4027" r="2402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590" b="159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脊柱健康问题日益普遍，如脊柱侧弯、椎间盘突出、骨质增生等。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脊柱健康问题现状及影响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84" r="320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9171" r="2917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保持良好坐姿对脊柱健康意义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良好坐姿能够减轻脊柱压力，避免脊柱过度弯曲或扭曲。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有助于维持脊柱生理弯曲，保持身体平衡和稳定。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降低脊柱损伤风险，预防脊柱相关疾病的发生。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提高工作效率和舒适度，改善整体健康状况。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正确坐姿要点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选择符合人体工程学的座椅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座椅应该能够提供足够的支撑，并且具有适当的宽度和深度，以适应不同的体型。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选择高度可调的桌子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桌子的高度应该能够根据个人需求进行调整，以确保手臂和手腕能够自然放置，同时避免过度伸展或弯曲。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3167" b="31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选择合适座椅和桌子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57" r="311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08" r="352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324" r="233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座椅的高度应该能够使双脚平放在地面上，大腿与地面平行，膝盖呈90度角。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调整座椅高度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座椅的倾斜度应该能够支撑腰部，同时使背部和臀部得到适当的支撑。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调整座椅倾斜度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调整座椅高度和倾斜度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30" r="15230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如果座椅高度无法调整到合适的位置，可以使用脚垫来抬高脚部，以减轻背部的压力。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靠背枕头可以提供额外的支撑，使背部和颈部得到更好的支撑，同时减轻长时间坐姿带来的疲劳感。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放置脚垫和靠背枕头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使用靠背枕头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使用脚垫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031" r="210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放松头部和颈部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避免长时间低头或仰头，应该使头部和颈部保持自然姿势，同时定期进行伸展运动。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放松肩部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避免长时间耸肩或紧绷肩部肌肉，应该使肩部自然下垂，同时定期进行肩部放松运动。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保持头部、颈部和肩部放松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办公环境中注意事项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避免长时间连续工作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每隔一段时间起身活动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建议每45-60分钟起身活动5-10分钟，以缓解长时间坐姿带来的压力。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安排短暂的休息时间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在工作日程中安排短暂的休息时间，如利用喝水、上厕所等机会站起来走动。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交替进行不同任务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通过交替进行不同的工作任务，改变坐姿和工作姿势，减轻对脊柱的单一压力。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使用电脑或手机设定定时提醒，提醒自己定时休息并进行伸展运动。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设定定时提醒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93" r="239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进行简单的伸展操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042" r="19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深呼吸和放松练习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0054" r="3005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在工作间隙，可以进行简单的伸展操，如转动脖子、耸肩、伸展手臂和腿部等。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通过深呼吸和放松练习，缓解工作压力和肌肉紧张。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定时休息并进行伸展运动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保持适当的屏幕距离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与电脑屏幕保持适当的距离，一般建议距离在50-70厘米之间。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电脑屏幕与眼睛平齐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将电脑屏幕放置在与眼睛平齐的位置，避免长时间低头或仰头看屏幕。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使用可调节高度的支架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如果电脑屏幕高度不合适，可以使用可调节高度的支架来调整屏幕高度。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调整电脑屏幕高度和角度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https://d.book118.com/647113150122006044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2024-09-19T03:51:04.817</cp:lastPrinted>
  <dcterms:created xsi:type="dcterms:W3CDTF">2024-09-18T19:51:04Z</dcterms:created>
  <dcterms:modified xsi:type="dcterms:W3CDTF">2024-09-18T19:51:06Z</dcterms:modified>
</cp:coreProperties>
</file>