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D0BE5-5E21-4F73-B365-43044D864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B88D0-33F6-4656-BB97-881506565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28F3A-44BC-46E7-A0AB-E5D99517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D7649-BD9F-4B05-92EB-A369A9B3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672704-A24B-4935-8A62-3BD63E3E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D38C2-582E-4050-A814-F71FD8050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0846A-0D32-4F5D-AD45-E1A5F271E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34423-409B-4577-BC3B-CAC5A5647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70E76-B44C-4773-9054-D4B11C18F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827FB-952A-485A-A35A-6537C24B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10A2C-A354-4CD3-B155-5D601E1BC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14000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珠宝专卖店的成本分析报告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成本构成分析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成本与收入关系分析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成本优化建议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本报告旨在全面分析珠宝专卖店的成本构成，识别成本控制的潜在领域，为管理层提供决策依据，以优化经营效率和盈利能力。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随着市场竞争加剧，珠宝专卖店需要更加精细地管理成本，以应对外部环境变化和保持竞争优势。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本报告主要关注珠宝专卖店的直接成本和间接成本，包括原材料采购、生产加工、市场营销、人力资源等方面的支出。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报告将采用财务数据和市场调查相结合的方法，对成本进行深入分析，并提出相应的成本控制和优化建议。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成本构成分析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黄金作为主要的原材料，其价格波动对成本有较大影响。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钻石成本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宝石成本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不同品质和大小的钻石价格差异较大，是原材料成本的重要组成部分。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各类彩色宝石、玉石等原材料的价格同样对成本构成影响。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包括基本工资、奖金和福利等支出。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店员工资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员工培训、管理和激励等方面的投入。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培训和管理成本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提高员工工作效率，降低人工成本。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租金和物业费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水电费用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维护和修理费用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店铺日常的水电消耗费用。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店铺设施、设备和陈列的维护和修理费用。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店铺租金和物业费用是运营成本的重要部分。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广告费用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包括线上和线下的广告推广费用。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活动费用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举办促销活动、展览等所需的费用。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品牌建设和维护费用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维护和提升品牌形象所需的投入。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营销成本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成本与收入关系分析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https://d.book118.com/647114000032006035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2024-09-09T12:30:04.381</cp:lastPrinted>
  <dcterms:created xsi:type="dcterms:W3CDTF">2024-09-09T04:30:04Z</dcterms:created>
  <dcterms:modified xsi:type="dcterms:W3CDTF">2024-09-09T04:30:06Z</dcterms:modified>
</cp:coreProperties>
</file>