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E5C24-36D5-441E-A2DA-4A9EC387B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AC839-0E25-4AA4-814D-831194872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0E80F-A0D9-4884-9338-21C52BC2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3EBAD-8ACF-4105-B2A0-602A98C45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4B46AD-0963-4032-9545-5575BF6D0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CAB36-1AB8-44B3-BC90-745E5E96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33BD4-3589-4D25-BC85-FE7FE2299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7EFDC-7EE8-4DFA-9B66-0903F68D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A5E64-8045-490B-A1AE-23A997E98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0B36E-2F48-4239-86F7-AFCEE79BF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5A1D9-3A04-4929-8BF4-A1CC6ABF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14112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护理质控季度课件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护理质控标准与要求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护理质控实践与案例分享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护理质控成效评估与展望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通过护理质控，发现并解决护理服务中存在的问题，提高护理服务质量，保障患者安全。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提升护士专业素养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护理质控不仅是对患者负责，也是对护士的专业技能和职业素养的检验和提高。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促进医院管理水平的提升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护理质控是医院管理的重要环节，通过护理质控可以发现医院管理中的不足，促进医院管理水平的提升。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护理质控可以及时发现并纠正护理服务中的问题，降低患者安全风险，保障患者生命安全。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通过护理质控，提高护理服务质量，满足患者需求，提高患者满意度。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优质的护理服务可以提升医院的社会声誉和患者信任度，有利于医院的长期发展。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护理质控标准与要求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18" r="1681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374" r="163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每日整理患者床单位，保持清洁、干燥、平整，无杂物。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患者床单位整洁规范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协助患者洗漱、梳头、剪指甲等，保持患者个人卫生。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患者个人卫生清洁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根据患者病情需要，协助患者采取合适体位，保持安全舒适。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患者体位舒适安全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根据患者病情和医嘱，协助患者进食或喂药。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患者饮食护理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基础护理质控标准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按照专科护理操作规范和流程，正确实施护理操作。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专科护理操作规范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掌握本专科常见疾病的病因、临床表现、治疗原则及护理措施。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专科护理知识掌握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能够及时发现病情变化，采取相应措施并报告医生。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熟练掌握本专科危重患者的抢救流程和配合要点。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危重患者抢救流程掌握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专科护理质控标准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医嘱执行核对制度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交接班制度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护理查房制度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护理文书书写规范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按照护理记录规范要求，准确记录患者病情变化、护理措施及效果评价。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执行医嘱前需核对患者身份、医嘱内容及执行时间，确保准确无误。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交接班内容需全面、详细，重点突出，交接双方签字确认。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定期进行护理查房，了解患者病情，评估护理效果，提出改进措施。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护理质控实践与案例分享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基础护理质控标准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包括患者清洁、舒适、安全等方面的标准，以及护士的仪容仪表、服务态度等。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基础护理质控方法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定期检查、随机抽查、患者反馈等，以及使用信息化手段进行数据统计和分析。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基础护理质控的重要性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确保患者安全，提高护理服务质量，减少不良事件发生。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基础护理质控实践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https://d.book118.com/647114112152006031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2024-09-04T08:15:58.312</cp:lastPrinted>
  <dcterms:created xsi:type="dcterms:W3CDTF">2024-09-04T00:15:58Z</dcterms:created>
  <dcterms:modified xsi:type="dcterms:W3CDTF">2024-09-04T00:16:00Z</dcterms:modified>
</cp:coreProperties>
</file>