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DC841D-63FF-4925-B46A-DADBD421DD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B48866-D895-4252-85AF-C0197BD97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955455-0C64-487A-B98A-27B430EF9F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C6809F-F384-4C32-8EB4-C5F5A4A0C6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BDA4E2-C164-47AA-953F-224A9376E0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D33368-D0A2-47D7-8269-35EEC5626B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3D9D82-8F6F-4EF7-A76E-9B4669CC0F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DC2D51-10D3-4D85-827F-CDCF2F3F04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6AC12D-0A3E-4E21-BFF8-1ABD3B669C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C841C8-78E2-4D37-8482-05CE1CFD26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7AA8A7-F755-49BD-B9D0-7644067C56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711611002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护理论文ppt制作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文献综述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研究方法与设计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研究结果与讨论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护理论文是以护理实践为基础，通过科学的研究方法，对护理领域的问题进行深入研究，并形成具有学术价值的论文。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护理论文是护理学科发展的重要支撑，能够推动护理实践的进步，提高护理服务质量，促进护理理论的完善和更新。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护理论文的定义与重要性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随着医疗技术的不断发展和人们健康需求的日益增长，护理学科面临着越来越多的挑战和机遇。为了应对这些挑战和机遇，需要加强护理论文的研究和交流。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通过研究护理论文选题背景与意义，能够深入了解护理学科的发展趋势和研究方向，为护理实践提供科学依据和指导，促进护理学科的可持续发展。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981" r="2398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论文选题背景与意义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文献综述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国内研究现状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国内护理论文研究主要集中在护理实践、护理教育、护理管理等领域，研究方法以定性研究和问卷调查为主，研究成果在实际应用中取得了一定的效果。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国外研究现状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国外护理论文研究在护理实践、护理教育、护理管理等领域也有较多成果，同时注重定量研究和质性研究的结合，研究方法更为科学和严谨。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护理论文研究方法包括文献回顾、问卷调查、实地观察、案例分析等，各种方法各有优缺点，应根据研究目的和实际情况选择合适的方法。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近年来，随着大数据和人工智能技术的应用，护理论文研究在数据挖掘、智能分析等方面取得了重要进展，为护理实践提供了更加科学和有效的支持。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研究进展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研究方法与进展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目前护理论文研究中还存在一些空白和不足，如缺乏对护理伦理、跨文化护理等领域的研究，同时研究方法的科学性和严谨性也有待提高。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研究空白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未来护理论文研究应加强跨学科合作，注重理论与实践相结合，同时加强国际交流与合作，推动护理学科的全面发展。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研究空白与展望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研究方法与设计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明确阐述研究的主要目的，即希望解决的具体问题或验证的假设。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详细阐述研究的核心问题，确保研究具有明确的方向和针对性。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研究目的与问题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选择适合研究目的和问题的方法，如文献综述、实证研究、案例分析等。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样本与数据采集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4038" b="1403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数据分析方法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说明研究的样本来源、数据采集方式以及样本量。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描述将如何对采集的数据进行分析，以得出研究结论。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研究方法选择与设计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https://d.book118.com/647116110021006050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2024-09-22T14:02:57.856</cp:lastPrinted>
  <dcterms:created xsi:type="dcterms:W3CDTF">2024-09-22T06:02:57Z</dcterms:created>
  <dcterms:modified xsi:type="dcterms:W3CDTF">2024-09-22T06:02:59Z</dcterms:modified>
</cp:coreProperties>
</file>