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04EBE-517D-4F4C-9F8E-8CB044152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EA732-7F01-4F57-B571-DD408B5EB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6B511-C15F-4F28-A691-FDF4F9D85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DC2C8-37C1-4A33-8DA6-20EBD5A40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D19579-2045-4B3A-80ED-A1F88F22C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DCA093-18F9-4081-AB0F-7A880B9DD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F84B2-D072-438F-9F6E-EC9F12BA8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DBF14-9705-489D-B08B-8236D8A44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14EC4-FD6E-4767-B0A4-7A003D5E2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F2C5A-37DE-47BE-A30E-DCB19307F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7BD42-A9C1-4DD3-BC34-A108B2207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161660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脑出血是指非外伤性脑实质内血管破裂引起的出血，占全部脑卒中的20%～30%。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起病急、进展快、病情严重，具有高发病率、高致残率和高死亡率的特点。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高血压性脑出血、脑血管畸形出血、脑淀粉样血管病出血等。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按病因分类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按出血部位分类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按出血量分类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基底节区出血、脑叶出血、脑干出血、小脑出血等。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少量出血（＜10ml）、中等量出血（10～20ml）、大量出血（＞20ml）。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脑出血的分类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如脑淀粉样血管病、烟雾病等，也可引起脑出血。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如动静脉畸形、海绵状血管瘤等，可因剧烈运动、过度疲劳或情绪激动等诱发脑出血。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长期高血压可导致脑动脉粥样硬化和微动脉瘤形成，是脑出血最常见的病因。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如血小板减少性紫癜、血友病等，可因凝血功能障碍导致脑出血。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脑血管畸形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血液系统疾病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脑出血的病因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脑出血的诊断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头部CT扫描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通过CT扫描可以快速确定是否存在脑出血，并确定出血的位置和量。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可以监测脑电活动，帮助判断脑出血对大脑功能的影响。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核磁共振成像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对于某些特定的脑出血情况，如脑干或小脑出血，核磁共振成像可能更准确。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通过血液检查可以了解患者的基本身体状况，如血糖、血压、血脂等。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患者可能出现头痛、恶心、呕吐、意识障碍、肢体瘫痪等症状。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61" r="576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根据CT扫描结果，可以判断出血量的多少，从而确定治疗方案。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出血量判断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结合患者病史和相关检查结果，分析脑出血的病因，如高血压、动脉瘤、脑血管畸形等。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对患者进行体格检查和病史询问，了解基本病情。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进行头部CT或核磁共振成像等影像学检查，以明确诊断。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进行必要的血液检查，了解患者身体状况。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根据检查结果和患者病史，进行病因诊断，为后续治疗提供依据。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病因诊断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脑出血的治疗方法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https://d.book118.com/647116166001006030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2024-09-01T09:31:36.327</cp:lastPrinted>
  <dcterms:created xsi:type="dcterms:W3CDTF">2024-09-01T01:31:36Z</dcterms:created>
  <dcterms:modified xsi:type="dcterms:W3CDTF">2024-09-01T01:31:38Z</dcterms:modified>
</cp:coreProperties>
</file>