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9377E6-34F2-482B-97A2-F8B4D9919C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4B5E0C-0B6E-4F04-8C08-9D41F56708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1FF8D3-949C-4879-91BC-9EABBE7CE0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55804DB-9354-40DA-9079-6C8ECE11E1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6E8DDBC-99B0-4219-ACE0-04D44B1A48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421A821-722C-4F6F-B782-CDE1EC133F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0799E11-C559-44C1-88C9-C5275D755A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B8D9E3F-1A9D-407B-9E65-D11E1DA951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58822A2-3CA4-49C5-9056-6BFBF9EE5F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2205EA-1046-4191-A684-5C9376FF9A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8FD8ED-686A-405A-896D-D7C41CE438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47120125034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9297988" y="3463925"/>
            <a:ext cx="3041650" cy="3565525"/>
          </a:xfrm>
          <a:prstGeom prst="line">
            <a:avLst/>
          </a:prstGeom>
          <a:ln w="2540">
            <a:solidFill>
              <a:schemeClr val="lt1"/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>
            <a:off x="10520363" y="-190500"/>
            <a:ext cx="885825" cy="1038225"/>
          </a:xfrm>
          <a:prstGeom prst="line">
            <a:avLst/>
          </a:prstGeom>
          <a:ln w="2540">
            <a:solidFill>
              <a:schemeClr val="lt1"/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3702710" y="1308257"/>
            <a:ext cx="4881433" cy="1420727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《减压贮藏技术》PPT课件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00000">
            <a:off x="-425346" y="-2696323"/>
            <a:ext cx="4457492" cy="445749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21821" y="612775"/>
            <a:ext cx="1563158" cy="76993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400" b="1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615613" y="1795463"/>
            <a:ext cx="1339850" cy="3381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788641" y="930592"/>
            <a:ext cx="5050155" cy="4996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减压贮藏技术的优势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减压贮藏技术的应用范围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减压贮藏技术的实施步骤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减压贮藏技术的挑战与解决方案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未来展望</a:t>
            </a:r>
          </a:p>
        </p:txBody>
      </p:sp>
      <p:sp>
        <p:nvSpPr>
          <p:cNvPr id="6" name="AutoShape 6"/>
          <p:cNvSpPr/>
          <p:nvPr/>
        </p:nvSpPr>
        <p:spPr>
          <a:xfrm rot="2700000">
            <a:off x="1152099" y="3867101"/>
            <a:ext cx="1030027" cy="103002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700000">
            <a:off x="2095422" y="2929440"/>
            <a:ext cx="600059" cy="6000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减压贮藏技术的定义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减压贮藏技术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在低气压条件下，通过降低氧气含量和增加二氧化碳浓度，以达到延缓食品变质过程和延长保鲜期的技术。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定义解释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减压贮藏技术是一种通过改变贮藏环境的气体组成和压力，以降低食品的呼吸强度和氧化速率，从而延长食品保鲜期的方法。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995" r="30995"/>
          <a:stretch>
            <a:fillRect/>
          </a:stretch>
        </p:blipFill>
        <p:spPr>
          <a:xfrm>
            <a:off x="1256535" y="1126660"/>
            <a:ext cx="3172116" cy="556376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298700" y="1457325"/>
            <a:ext cx="9242457" cy="4849697"/>
            <a:chOff x="2298700" y="1457325"/>
            <a:chExt cx="9242457" cy="4849697"/>
          </a:xfrm>
        </p:grpSpPr>
        <p:cxnSp>
          <p:nvCxnSpPr>
            <p:cNvPr id="4" name="Connector 4"/>
            <p:cNvCxnSpPr/>
            <p:nvPr/>
          </p:nvCxnSpPr>
          <p:spPr>
            <a:xfrm>
              <a:off x="4422775" y="1963738"/>
              <a:ext cx="1419225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" name="Connector 5"/>
            <p:cNvCxnSpPr/>
            <p:nvPr/>
          </p:nvCxnSpPr>
          <p:spPr>
            <a:xfrm>
              <a:off x="3970338" y="3735388"/>
              <a:ext cx="2301875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" name="Connector 6"/>
            <p:cNvCxnSpPr/>
            <p:nvPr/>
          </p:nvCxnSpPr>
          <p:spPr>
            <a:xfrm>
              <a:off x="2298700" y="5410200"/>
              <a:ext cx="2921000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7" name="Freeform 7"/>
            <p:cNvSpPr/>
            <p:nvPr/>
          </p:nvSpPr>
          <p:spPr>
            <a:xfrm>
              <a:off x="5541931" y="1492282"/>
              <a:ext cx="1192244" cy="973169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643563" y="1590675"/>
              <a:ext cx="773144" cy="77628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5986463" y="3243263"/>
              <a:ext cx="1192244" cy="971550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088094" y="3341656"/>
              <a:ext cx="773144" cy="77466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18043" y="4924425"/>
              <a:ext cx="1193768" cy="971550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022818" y="5022818"/>
              <a:ext cx="774668" cy="774668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5753100" y="1714071"/>
              <a:ext cx="693277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176010" y="3464243"/>
              <a:ext cx="697230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118735" y="5145405"/>
              <a:ext cx="697230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861239" y="1457325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起源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861239" y="1795982"/>
              <a:ext cx="4364355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减压贮藏技术起源于20世纪初，最初用于研究水果和蔬菜的保鲜。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178707" y="3213215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发展历程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178707" y="3551872"/>
              <a:ext cx="4362450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随着科技的不断进步，减压贮藏技术逐渐得到完善和应用，成为一种有效的食品保鲜方法。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257377" y="4914900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应用领域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257377" y="5253557"/>
              <a:ext cx="4362450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减压贮藏技术在食品工业、农业、餐饮业等领域得到广泛应用，为食品的保鲜和延长货架期提供了有力支持。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减压贮藏技术的历史背景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减压贮藏技术的原理是通过降低贮藏环境的气体压力，减少氧气含量和增加二氧化碳浓度，从而降低食品的呼吸强度和氧化速率，达到延缓食品变质过程和延长保鲜期的目的。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原理概述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减压条件下，食品细胞呼吸作用受到抑制，呼吸强度降低，氧化速率减缓，从而减少了营养成分的损失和微生物的生长繁殖，延长了食品的保鲜期。同时，低氧和高二氧化碳的环境也抑制了乙烯的生成，延缓了果蔬成熟和衰老的过程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具体原理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减压贮藏技术的原理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减压贮藏技术的优势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减缓食品的化学和生物反应速度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在低氧或无氧环境中，食品的化学和生物反应速度会显著减缓，从而延长食品的保质期。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抑制微生物的生长繁殖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在低气压环境中，微生物的生长繁殖会受到抑制，从而降低食品腐败的风险。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7983" r="7983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延长食品的保质期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86" r="108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通过减缓食品的氧化反应，可以减少食品中营养成分的损失，保持食品的原有品质。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在减压贮藏过程中，食品中的色素和风味物质不易发生氧化和挥发，从而保持食品的色泽和口感。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保持食品的原有品质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保持食品的色泽和口感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减少食品的营养损失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9375" r="19375"/>
          <a:stretch>
            <a:fillRect/>
          </a:stretch>
        </p:blipFill>
        <p:spPr>
          <a:xfrm>
            <a:off x="740688" y="1168478"/>
            <a:ext cx="3679823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降低食品的氧化程度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在低氧或无氧环境中，食品的氧化程度会降低，从而减少食品的氧化损失和变质风险。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减少食品的异味和不良气味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在减压贮藏过程中，食品中的异味和不良气味物质不易挥发，从而减少食品的异味和不良气味。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降低食品的氧化和腐败的风险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减压贮藏技术的应用范围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减压贮藏技术特别适合用于蔬菜和水果的保鲜。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蔬菜和水果在采摘后仍然进行着呼吸作用，这会导致它们逐渐失去新鲜度。在常压下，这种呼吸作用无法得到有效的控制。然而，在减压条件下，呼吸作用受到抑制，从而延长了蔬菜和水果的保鲜期。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蔬菜和水果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减压贮藏技术也可用于肉类的保鲜。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肉类和鱼类在贮藏过程中容易发生氧化和腐败。在减压条件下，氧气分压降低，这有助于防止氧化，同时抑制微生物的生长，从而延长了肉类的保鲜期。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肉类和鱼类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9632" y="2076770"/>
            <a:ext cx="1303226" cy="130322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05045" y="2076770"/>
            <a:ext cx="1347972" cy="134797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>
            <a:off x="2099221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1964092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乳制品和烘焙食品也可以通过减压贮藏技术来延长保质期。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6516784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6381655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乳制品和烘焙食品在贮藏过程中容易发生变质。在减压条件下，这些食品中的水分活性降低，从而抑制了微生物的生长，延长了它们的保质期。此外，减压贮藏还可以改善烘焙食品的口感和质地，使其保持更好的品质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964092" y="1532038"/>
            <a:ext cx="4019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1655" y="1532038"/>
            <a:ext cx="4019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0" name="Freeform 10"/>
          <p:cNvSpPr/>
          <p:nvPr/>
        </p:nvSpPr>
        <p:spPr>
          <a:xfrm>
            <a:off x="10761443" y="2433168"/>
            <a:ext cx="635177" cy="635177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794451" y="2401589"/>
            <a:ext cx="653588" cy="653588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乳制品和烘焙食品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https://d.book118.com/647120125034006034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2024-09-08T01:05:33.789</cp:lastPrinted>
  <dcterms:created xsi:type="dcterms:W3CDTF">2024-09-07T17:05:33Z</dcterms:created>
  <dcterms:modified xsi:type="dcterms:W3CDTF">2024-09-07T17:05:35Z</dcterms:modified>
</cp:coreProperties>
</file>