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0573943-6BCF-477C-8ED5-1720E467338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35EAD-4884-48E5-A07D-94DAA2DE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603AC-7DFB-4F0D-BA26-0960EC62C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4BF89-6038-414E-909A-F14D2921E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C11BB-171E-47D8-8E16-7D3033B56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DC523-C81B-4BAD-A94B-2CE3EDFE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924FA-A498-4EC6-BACF-7A1F10BDD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E09A0-AC29-43C9-9133-939E4C18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16470-047D-45AD-B17D-C44ED9C3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B662C-3A46-4C7B-9756-DB22D4B58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01416-EA49-4E45-B260-F66AAA54F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B59E4-1A8E-4ECC-B965-DE8CE58D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DE1271B-01E4-400F-9691-036E217D2B2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B879C2C-8899-4DD5-9C81-838B07D3D1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2013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领导能力与职场礼仪培训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领导能力发展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团队合作与领导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职场应对挑战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重点培养职场核心竞争力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提升领导能力与职场礼仪的重要性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明确学习目的，定位受众群体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课程目标和受众群体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学习路径和时间安排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每周一次课程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课后作业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资历和经验介绍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预期学员收获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跟进反馈机制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不同课程模块的内容概览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培训师介绍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我们的培训师拥有丰富的职场经验和成功案例，将通过实际案例分析和互动教学，帮助学员快速提升领导能力和职场礼仪水平。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学会有效沟通、团队协作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树立积极形象，提升职场影响力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建立个人品牌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解锁个人潜力，掌握职业发展方向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课程结束后，学员将掌握领导团队的关键技能，学会灵活应对各种职场挑战，提升自身职业竞争力。持续学习与跟进计划将帮助学员不断进步，一路领先。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领导能力发展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领导者的关键素质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有效沟通是领导者不可或缺的素质，能够促进团队合作和信息传递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激励团队成员持续进步和目标实现是领导者的重要职责，需要灵活运用各种激励方式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领导者需要具备果断的决策能力，能够在复杂情况下做出明智选择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建立信任和尊重是良好人际关系的基础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有效沟通和倾听是维护人际关系的重要手段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团队效能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良好的人际关系能提升团队合作效率和凝聚力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有效的领导风格可以引导团队朝着共同目标努力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领导风格与人际关系管理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民主型领导：能够激发团队创新，但决策速度较慢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权威型领导：能够快速做出决策，但可能导致员工不满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危机管理与决策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设定危机预案，及时应对危机情况，保护团队利益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全面分析情况，听取意见，做出符合整体利益的决策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明智决策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领导者需对团队的成功和失败负起责任，展现领导者应有的担当精神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责任担当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成功领导者的行为准则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高效能领导者注重目标管理、团队建设和自我成长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诚信、责任心、团队合作精神是成功领导者必备的行为准则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行为准则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成功领导者注重时间管理、人际关系维护和持续学习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提升领导能力的关键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力的核心在于影响力和目标达成能力。一个优秀的领导者需要具备良好的沟通技巧，能够激发团队成员的积极性，同时具备危机处理和决策能力。成功的领导者不仅是团队的引导者，更是团队的榜样和支持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发展专业能力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不断提升专业技能和行业知识，以增强自身竞争力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积极参与行业交流和学习，拓展视野和见识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培养情商和领导力，提升人际沟通和团队管理能力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塑造积极的领导形象，激发团队成员的潜力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领导者的成长之路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学习与反思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持续学习新知识和技能，保持思维的活跃和开放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反思自身行为和决策，不断提高领导效能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领导者的角色定位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不仅是组织的管理者，更是团队的引导者和激励者。他们需要具备卓越的沟通技巧、决策能力和团队合作精神，不断提升自身能力，影响团队成员并推动团队向成功目标前进。成为一名出色的领导者，并非一蹴而就的事，需要不断学习积累经验，并在实践中不断完善自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职场礼仪的定义和意义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职场礼仪是指在工作场所中的行为规范和礼貌，包括言谈举止、外表形象、人际交往等方面的规范。良好的职场礼仪可以提升个人形象，增加职业发展机会，展现出专业素养和职业风度。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外在形象管理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着装得体，符合职场要求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整洁、得体的仪表形象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说话文明、态度礼貌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人际交往技巧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尊重他人，友善待人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礼节与礼貌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倾听、表达清晰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冷静应对，解决问题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处理挑战与冲突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商务社交与职场网络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在商务社交场合，展现自信和亲和力非常重要，可以帮助建立良好的职场人脉关系。通过参加各类职场活动，拓展人际关系，并且注意维护好职场人脉关系，对职业发展大有裨益。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保持仪表整洁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注意个人形象的维护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言谈文明礼貌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表达清晰、自信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如何展现专业形象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选择合适的职业装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注意细节，避免过于随意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肢体语言、口才等表现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展现自信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诚实、守信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友好、热情的交流方式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亲近感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https://d.book118.com/647120130011006055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167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领导能力与职场礼仪培训</vt:lpstr>
      <vt:lpstr>目录</vt:lpstr>
      <vt:lpstr>第一章 课程介绍</vt:lpstr>
      <vt:lpstr>课程背景</vt:lpstr>
      <vt:lpstr>课程大纲</vt:lpstr>
      <vt:lpstr> </vt:lpstr>
      <vt:lpstr>学习成果</vt:lpstr>
      <vt:lpstr>学习成果</vt:lpstr>
      <vt:lpstr>第2章 领导能力发展</vt:lpstr>
      <vt:lpstr>领导者的关键素质</vt:lpstr>
      <vt:lpstr>领导风格与人际关系管理</vt:lpstr>
      <vt:lpstr>危机管理与决策</vt:lpstr>
      <vt:lpstr>成功领导者的行为准则</vt:lpstr>
      <vt:lpstr> </vt:lpstr>
      <vt:lpstr>领导者的成长之路</vt:lpstr>
      <vt:lpstr>领导者的角色定位</vt:lpstr>
      <vt:lpstr>第3章 职场礼仪培训</vt:lpstr>
      <vt:lpstr> </vt:lpstr>
      <vt:lpstr>外在形象管理</vt:lpstr>
      <vt:lpstr>人际交往技巧</vt:lpstr>
      <vt:lpstr> </vt:lpstr>
      <vt:lpstr>如何展现专业形象</vt:lpstr>
      <vt:lpstr>商务社交技巧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2024-09-29T14:21:52.917</cp:lastPrinted>
  <dcterms:created xsi:type="dcterms:W3CDTF">2024-09-29T06:21:52Z</dcterms:created>
  <dcterms:modified xsi:type="dcterms:W3CDTF">2024-09-29T06:21:55Z</dcterms:modified>
</cp:coreProperties>
</file>