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53E0E12-88BE-4CB7-9565-71299E44D6E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6EC0C-6A82-4BC6-AE08-004A9AE50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7A3087-05B4-455A-A84F-BFC779A1E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EB134-B9F4-4A86-AE4D-AEB3B8C7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AEFD7-D8C5-4BCF-BE8A-7F342C0D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FEEE6A-EFEC-41C0-8646-D79D6E6C3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ABF1C-1813-414C-B169-990C631DC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4EDD8-1583-475B-9A2E-9D1BEFCB8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32EA8D-0AFD-481A-8474-6F7F30585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212D1-C4C2-49F3-A7D3-8B26098D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C30729-1939-4717-A8D3-4CC778C9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2E650-3468-43DF-B51B-9B14C6606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F223A24-E9C2-4C5F-9AD4-982CA858592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C814D02-20BA-4B80-AF67-4E37D5C36A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210600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人事行政年终工作绩效总结及工作展望报告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人事行政年终工作绩效总结及工作展望报告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人才招聘与管理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绩效考核与员工关系维护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法律法规遵从与行政管理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团队建设与跨部门协作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年终工作总结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人事行政年终工作绩效总结及工作展望报告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年度工作回顾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过去的一年中，人事行政部门积极推动各项工作，取得了显著成效。我们成功实施了员工培训计划，提升了员工整体素质。同时，在招聘和离职流程优化方面也取得了一定进展。面对疫情冲击和人员流动等挑战，我们及时调整策略，保证了部门运转的稳定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3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重点工作项目及成果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提升员工整体素质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提高招聘效率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招聘流程优化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提升离职员工体验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离职流程改进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4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面临的挑战与应对措施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加强留任计划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人员流动增加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灵活调整工作方式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疫情影响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优化成本管理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部门预算压力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加强校园招聘渠道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人才引进困难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5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员工福利优化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数字化人事管理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打造企业特色文化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文化建设深化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2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人力资源部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招聘培训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员工关系管理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行政事务部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后勤保障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办公环境管理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薪酬福利部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薪酬设计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员工福利管理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部门组织结构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总经理办公室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负责制定总体发展战略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协调各部门工作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3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人才招聘与管理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4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人才招聘计划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人才招聘计划是企业在实施人才战略时制定的计划，包括招聘需求分析、招聘渠道选择以及招聘方式及效果评估。通过科学合理的招聘计划，能够有效地吸引和留住优秀人才，为企业的发展提供有力支持。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3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3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员工入职管理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规范性要求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入职流程及规范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新员工培训计划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入职指导与反馈机制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4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6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薪酬调整机制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绩效考核与奖惩制度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惩罚方式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岗位晋升与薪酬管理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岗位晋升制度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晋升程序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晋升评估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9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人才管理发展规划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储备方式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人才储备计划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人才激励政策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调整流程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岗位调整与培训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1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2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才招聘与管理是企业人事行政工作中至关重要的一环，通过科学的计划和管理，能够为企业持续发展提供稳定的人才支持。未来，我们将继续优化招聘渠道，加强员工培训，完善绩效考核机制，以推动企业人才管理工作向更高水平发展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6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绩效考核与员工关系维护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1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绩效考核体系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明确目标和标准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绩效指标制定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激励员工积极表现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绩效激励机制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建立量化评定体系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考核周期及评定标准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3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4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1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员工满意度调查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设计问卷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分析结果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团队建设计划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员工关系管理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各类员工关系处理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处理纠纷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建立沟通渠道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8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9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30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福利制度及员工培训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1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提高员工福利满意度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福利政策优化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了解员工学习需求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员工培训需求分析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确保培训效果达标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培训计划及实施效果评估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40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困难解决与离职管理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提供帮助和支持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困难员工处理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收集离职原因并改进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离职员工调查及反馈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顺利处理离职手续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离职流程管理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2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3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考核与员工关系维护是企业管理中至关重要的组成部分，通过有效的绩效考核体系和员工关系管理，可以激发员工的工作热情和创造力，进而实现企业的长期发展目标。同时，福利制度的优化和员工培训的持续改进，可以提升员工的工作满意度和专业能力，为企业的持续发展奠定基础。在困难解决和离职管理方面，及时处理员工困难和顺利处理离职流程，有助于保持组织稳定和员工满意度，为企业未来发展打下坚实基础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57" name="矩形: 圆角 28"/>
          <p:cNvSpPr/>
          <p:nvPr/>
        </p:nvSpPr>
        <p:spPr>
          <a:xfrm>
            <a:off x="209880" y="198000"/>
            <a:ext cx="11771640" cy="6461640"/>
          </a:xfrm>
          <a:prstGeom prst="roundRect">
            <a:avLst>
              <a:gd name="adj" fmla="val 6093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汉仪旗黑 40S"/>
              <a:ea typeface="汉仪新蒂黑板报体底字"/>
            </a:endParaRPr>
          </a:p>
        </p:txBody>
      </p:sp>
      <p:sp>
        <p:nvSpPr>
          <p:cNvPr id="258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9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法律法规遵从与行政管理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https://d.book118.com/647121060001006053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汉仪旗黑 40S</vt:lpstr>
      <vt:lpstr>汉仪新蒂黑板报体底字</vt:lpstr>
      <vt:lpstr>DejaVu Sans</vt:lpstr>
      <vt:lpstr>Office Theme</vt:lpstr>
      <vt:lpstr>人事行政年终工作绩效总结及工作展望报告</vt:lpstr>
      <vt:lpstr>目录</vt:lpstr>
      <vt:lpstr>第1章 人事行政年终工作绩效总结及工作展望报告</vt:lpstr>
      <vt:lpstr> </vt:lpstr>
      <vt:lpstr>重点工作项目及成果</vt:lpstr>
      <vt:lpstr>面临的挑战与应对措施</vt:lpstr>
      <vt:lpstr>工作展望</vt:lpstr>
      <vt:lpstr>部门组织结构</vt:lpstr>
      <vt:lpstr>第2章 人才招聘与管理</vt:lpstr>
      <vt:lpstr> </vt:lpstr>
      <vt:lpstr>员工入职管理</vt:lpstr>
      <vt:lpstr>岗位晋升与薪酬管理</vt:lpstr>
      <vt:lpstr>人才管理发展规划</vt:lpstr>
      <vt:lpstr>总结与展望</vt:lpstr>
      <vt:lpstr>第3章 绩效考核与员工关系维护</vt:lpstr>
      <vt:lpstr>绩效考核体系</vt:lpstr>
      <vt:lpstr>员工关系管理</vt:lpstr>
      <vt:lpstr>福利制度及员工培训</vt:lpstr>
      <vt:lpstr>困难解决与离职管理</vt:lpstr>
      <vt:lpstr>总结与展望</vt:lpstr>
      <vt:lpstr>第四章 法律法规遵从与行政管理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2024-09-26T16:53:39.995</cp:lastPrinted>
  <dcterms:created xsi:type="dcterms:W3CDTF">2024-09-26T08:53:40Z</dcterms:created>
  <dcterms:modified xsi:type="dcterms:W3CDTF">2024-09-26T08:53:42Z</dcterms:modified>
</cp:coreProperties>
</file>