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9E35B-7AF1-4BA0-BDF8-0780F4661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D111D-26D3-4BA4-97BE-F9F1F35C3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8DA1F-5197-4883-AE24-E42E63D42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0D34B-72BC-4A1C-B045-99F39F88D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7D4CAD-540A-4CA6-A1F8-0B769B54D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C687FE-D3A8-4AB1-9090-F425C43D8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7F7A2E-41FF-4B47-A35F-32739C26C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2CA24-6C8F-4F49-9D73-EC4D3350A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6AEEF-2FB0-4F1E-BA9B-9AFE0ECD5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7410E-44FD-45F0-A123-38B9785D3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1AE95-71C1-4F6B-BAF2-94FC0B732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2200014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拱桥施工方法详解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拱桥基本概念与分类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拱桥施工方法之支架法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拱桥施工方法之悬臂法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拱桥施工方法之转体法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拱桥施工方法之顶推法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拱桥基本概念与分类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拱桥是一种利用拱作为主要承重结构的桥梁，其荷载通过拱传递给桥墩和基础。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拱桥定义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拱桥具有造型美观、跨越能力强、承载能力大、对地基要求较低等特点。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拱桥特点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拱桥定义及特点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拱桥结构类型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简单体系拱桥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包括单跨和多跨的简单拱桥，其结构受力明确，构造简单。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组合体系拱桥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由多个简单体系拱桥组合而成，可以形成更复杂的桥梁结构，以满足不同的工程需求。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667" b="226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拱桥适用于跨越河流、海峡、山谷等自然障碍，以及城市、乡村等人工障碍。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拱桥具有较强的跨越能力和承载能力，能够适应不同的地形和地质条件。同时，拱桥造型美观，可以与周围环境相协调，成为一道亮丽的风景线。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适用场景与优势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施工前准备工作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地质勘察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在施工前，应对拱桥所在地区进行详细的地质勘察，了解地质构造、地层岩性、水文地质条件等，为设计提供准确的地质资料。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根据地质勘察结果，对拱桥基础进行相应处理，如采用桩基、扩大基础等，确保基础的稳定性和承载能力。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地质勘察与基础处理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施工图纸审查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在施工前，应对施工图纸进行详细审查，确保设计符合规范要求，无明显错误和遗漏。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施工图纸交底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组织设计、施工、监理等单位进行图纸交底，明确设计意图、施工难点和注意事项等。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施工图纸审查与交底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根据设计要求，提前采购符合质量要求的材料设备，如钢筋、水泥、模板、支架等。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材料设备采购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合理安排材料设备的运输计划，确保按时到达施工现场，避免延误工期。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运输安排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材料设备采购与运输安排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拱桥施工方法之支架法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根据拱桥的结构形式、跨径、施工条件等，选择适合的支架类型，如满堂支架、贝雷梁支架等。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搭设要求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支架搭设前需进行地基处理，确保地基承载力满足要求；支架搭设过程中需注意横平竖直，确保支架稳定性；搭设完成后需进行验收，合格后方可进行下一步施工。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支架类型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支架类型选择与搭设要求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模板安装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根据拱桥的设计图纸，在支架上安装底模、侧模等模板，确保模板的平整度、垂直度和尺寸精度。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钢筋绑扎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按照设计图纸和钢筋加工表，对钢筋进行下料、加工和绑扎，注意钢筋的间距、保护层厚度等要求。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模板安装及钢筋绑扎流程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混凝土浇筑与养护措施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在模板内浇筑混凝土，采用分层浇筑、振捣密实的施工方法，确保混凝土的密实度和强度。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混凝土浇筑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混凝土浇筑完成后，需进行保湿养护，防止混凝土开裂；同时采取温度控制措施，防止混凝土内外温差过大导致裂缝。根据气候条件，养护时间一般不少于7天。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养护措施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拱桥施工方法之悬臂法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https://d.book118.com/647122000141006041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2024-09-14T16:33:14.846</cp:lastPrinted>
  <dcterms:created xsi:type="dcterms:W3CDTF">2024-09-14T08:33:14Z</dcterms:created>
  <dcterms:modified xsi:type="dcterms:W3CDTF">2024-09-14T08:33:16Z</dcterms:modified>
</cp:coreProperties>
</file>