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BC660E-FED7-48ED-A498-84A38A9A06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9852E0-1D46-48C9-93A7-DEFD5ADDEC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1C56A2-2EEE-4746-88BE-94CF900004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B2ED84-C59D-4436-9D99-D2B8B94859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1FC828-0493-4CF6-B592-B5D040FFBB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548D91-3930-4BB2-ACCA-F131E75F88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088D37-4F22-44E0-BC92-1173BB3D6A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7EA695-2FA9-42FB-89A6-5A1DF79DAA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90C51E-D5CB-4964-A720-A8A09421BB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258520-8D71-4515-8BD3-60837F1862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1953DD-8C9F-4E01-9200-D100B7B6BB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12211003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护理细节与优质护理</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护理细节的重要性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护理细节的实践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优质护理的理念与实践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护理细节与优质护理的关系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未来护理的发展趋势与展望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护理细节的重要性</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护理人员应关注患者的需求和感受，提供个性化的护理服务，以满足患者的期望。</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关注患者需求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建立良好的沟通机制，与患者及其家属进行有效沟通，确保信息传递准确无误，提高患者满意度。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沟通与互动</a:t>
            </a:r>
          </a:p>
        </p:txBody>
      </p:sp>
      <p:pic>
        <p:nvPicPr>
          <p:cNvPr id="10" name="Picture 10"/>
          <p:cNvPicPr>
            <a:picLocks noChangeAspect="1"/>
          </p:cNvPicPr>
          <p:nvPr/>
        </p:nvPicPr>
        <p:blipFill>
          <a:blip r:embed="rId3"/>
          <a:srcRect l="21625" r="2162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关注护理过程中的细节，如保持床单整洁、提供舒适的体位、及时处理患者的疼痛等，能够提升患者的舒适度和满意度。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关注细节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提高患者满意度</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924" b="2892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降低医疗事故风险</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严格遵守操作规程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护理人员应严格遵守各项护理操作规程，确保护理过程的安全性和有效性。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关注患者安全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加强患者安全教育，提高患者自我保护意识，降低意外事件的发生率。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及时报告与处理不良事件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一旦发生不良事件，应及时报告并采取措施进行纠正，降低医疗事故风险。</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对患者的病情状况、自身认知情况进行科学评估，并做好护理记录，为后续护理提供依据。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科学评估与记录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规范操作流程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持续质量改进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制定并执行规范的护理操作流程，确保护理工作的准确性和有效性。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通过定期评估和反馈，持续改进护理质量，提高护理效果。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提高护理效果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护理细节的实践</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基础护理是护理工作中最基本的内容，包括清洁、卫生、饮食、排泄等。</a:t>
            </a:r>
          </a:p>
        </p:txBody>
      </p:sp>
      <p:pic>
        <p:nvPicPr>
          <p:cNvPr id="4" name="Picture 4"/>
          <p:cNvPicPr>
            <a:picLocks noChangeAspect="1"/>
          </p:cNvPicPr>
          <p:nvPr/>
        </p:nvPicPr>
        <p:blipFill>
          <a:blip r:embed="rId2"/>
          <a:srcRect l="16500" r="16500"/>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16708" r="16708"/>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基础护理需要护士具备扎实的专业知识和技能，能够正确执行各项操作，并关注患者的反应和需求。</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基础护理需要关注患者的舒适度和安全，如保持床单整洁、定期更换体位、保持呼吸道通畅等。</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基础护理的质量直接影响到患者的康复和生命质量，因此需要高度重视，不断改进和提升护理服务质量。</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基础护理细节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292" r="14292"/>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rcRect l="16667" r="16667"/>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心理护理是护理工作中不可或缺的一部分，关注患者的心理状态和情感需求。</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心理护理需要关注患者的情绪变化和认知能力，提供个性化的心理支持和疏导。</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心理护理细节</a:t>
              </a:r>
            </a:p>
          </p:txBody>
        </p:sp>
      </p:grpSp>
      <p:sp>
        <p:nvSpPr>
          <p:cNvPr id="38" name="AutoShape 38"/>
          <p:cNvSpPr/>
          <p:nvPr/>
        </p:nvSpPr>
        <p:spPr>
          <a:xfrm>
            <a:off x="1957021" y="4386298"/>
            <a:ext cx="2552700" cy="117126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心理护理需要护士具备心理学和人文关怀的相关知识，能够与患者建立良好的沟通关系，了解患者的心理状态和需求。</a:t>
            </a:r>
            <a:endParaRPr lang="en-US" sz="1100"/>
          </a:p>
        </p:txBody>
      </p:sp>
      <p:sp>
        <p:nvSpPr>
          <p:cNvPr id="39" name="AutoShape 39"/>
          <p:cNvSpPr/>
          <p:nvPr/>
        </p:nvSpPr>
        <p:spPr>
          <a:xfrm>
            <a:off x="7830517"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心理护理有助于缓解患者的焦虑、抑郁等不良情绪，提高患者的治疗依从性和康复效果。</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特殊情况护理细节</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特殊情况护理是指针对某些特殊疾病或特殊情况的患者所采取的护理措施。</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特殊情况护理需要护士具备丰富的专业知识和临床经验，能够根据患者的具体情况制定个性化的护理计划。</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特殊情况护理需要关注患者的病情变化和自身认知情况，及时调整护理措施，确保患者安全和舒适。</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特殊情况护理还需要关注患者的家庭和社会支持情况，为患者提供全面的护理服务。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优质护理的理念与实践</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https://d.book118.com/647122110036006041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2024-09-13T23:20:14.609</cp:lastPrinted>
  <dcterms:created xsi:type="dcterms:W3CDTF">2024-09-13T15:20:14Z</dcterms:created>
  <dcterms:modified xsi:type="dcterms:W3CDTF">2024-09-13T15:20:16Z</dcterms:modified>
</cp:coreProperties>
</file>