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401A39-204E-4E3F-95B4-E43DA3AC50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C0AD12-535B-4934-B6DF-87149BF77C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DE0195-C1B5-4CC0-8AA7-A820016E2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446522-1631-4C84-9AC0-A7BF6EB7A9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D88FAC-A865-489A-820F-A7D73458DD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05030D-90EC-4099-8DD6-E7EE57C6E4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91181E-4EF6-4B7A-B465-E52A6A3644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A93D17-B19B-4970-A6F4-6F23F36C30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595BA2-C9D1-4AA9-923B-A8987AD6C6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32A09F-18C6-4961-9B9E-DDB68023C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8AF5E3-8603-4041-9D22-3411D7002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2213503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内科疾病的分子标志物发现和治疗应用</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分子标志物发现方法与技术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常见内科疾病及其分子标志物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分子标志物在内科疾病治疗中的应用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内科疾病是指影响人体内部器官和系统的疾病，包括心血管、呼吸、消化、泌尿、神经等多个系统。这些疾病通常需要通过详细的病史、体格检查和实验室检查来确诊。</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内科疾病的种类繁多，包括高血压、冠心病、糖尿病、慢性阻塞性肺疾病（COPD）、肝炎、肾炎、神经系统疾病等。这些疾病严重危害人类健康，是全球范围内的主要死因之一。</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内科疾病概述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分子标志物是指在生物体内能够反映生理或病理状态下分子水平变化的生物标志物。它们可以是蛋白质、基因、代谢物或其他生物分子，通过检测这些标志物的变化，可以了解疾病的发生、发展和转归。</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子标志物在内科疾病的诊断和治疗中具有重要作用。首先，它们可以帮助医生更准确地诊断疾病，特别是在疾病的早期阶段。其次，分子标志物可以作为治疗靶点，指导个体化治疗方案的制定。最后，通过监测分子标志物的变化，可以评估治疗效果和预测疾病复发风险。</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分子标志物定义及重要性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内科疾病的分子标志物发现和治疗应用的目的在于深入了解疾病的发病机制，寻找新的治疗靶点和策略，提高疾病的诊断准确性和治疗效果。这对于改善患者的生活质量、降低医疗成本以及推动医学科学的发展具有重要意义。</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随着生物技术的不断发展和精准医疗时代的到来，分子标志物的发现和应用已经成为内科疾病研究的重要方向。通过深入研究分子标志物与内科疾病的关系，我们可以为临床医生提供更准确、更个性化的诊断和治疗方案，从而造福广大患者。</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分子标志物发现方法与技术</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基因测序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利用高通量测序技术，对基因组进行全面、系统的测序和分析，寻找与内科疾病相关的基因变异。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单基因遗传病筛查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通过基因测序和生物信息学分析，筛查单基因遗传病的致病基因和突变位点。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基因组关联研究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利用大规模人群基因组数据，通过统计分析和生物信息学方法，寻找与内科疾病相关的基因区域和变异。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基因组学技术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蛋白质相互作用研究</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利用蛋白质芯片、酵母双杂交等技术，研究蛋白质之间的相互作用和调控关系，揭示内科疾病的发病机制。</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蛋白质修饰和翻译后加工研究</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分析蛋白质在翻译后的修饰和加工过程，如磷酸化、糖基化等，寻找与内科疾病相关的蛋白质修饰和加工异常。</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蛋白质表达谱分析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通过质谱等技术，对细胞或组织中的蛋白质进行全面、定量的分析，寻找与内科疾病相关的蛋白质标志物。</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蛋白质组学技术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代谢组学技术</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通过质谱、核磁共振等技术，对生物样本中的代谢物进行全面、定量的分析，寻找与内科疾病相关的代谢异常。</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代谢通路研究</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利用代谢组学数据，结合生物信息学和系统生物学方法，研究代谢通路在内科疾病发生发展中的作用和调控机制。</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代谢物与基因、蛋白质的关联研究</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分析代谢物与基因、蛋白质之间的关联，揭示内科疾病的代谢调控网络和分子机制。</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代谢物分析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其他相关技术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收集临床患者的血液、组织等样本，利用相关技术对分子标志物进行检测和验证，评估其在内科疾病诊断和治疗中的应用价值。</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临床样本检测和验证</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利用细胞和动物模型模拟内科疾病的发生发展过程，寻找与疾病相关的分子标志物和治疗靶点。</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细胞和动物模型研究</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利用生物信息学和系统生物学方法对基因组、蛋白质组、代谢组等多组学数据进行整合和分析，揭示内科疾病的分子机制和调控网络。</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生物信息学和系统生物学方法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常见内科疾病及其分子标志物</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https://d.book118.com/647122135036006025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2024-08-29T16:04:07.783</cp:lastPrinted>
  <dcterms:created xsi:type="dcterms:W3CDTF">2024-08-29T08:04:07Z</dcterms:created>
  <dcterms:modified xsi:type="dcterms:W3CDTF">2024-08-29T08:04:09Z</dcterms:modified>
</cp:coreProperties>
</file>