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E2663F-BCC3-4A26-BF72-FED13E1BE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A7FA9-E639-4197-94D9-E7B7C144E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924635-3DD8-4658-A5F8-820EBD590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584D55-58F7-4F0D-B62C-8EF22A944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E64C6-DDB0-4997-9EC6-7375364B0D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5B3B36-E1E0-42E3-89FB-0C9F7D15F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510687-E478-4081-9417-85E78533E0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15FF7-D777-4762-BDEB-E55A847EA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690CEC-1F5E-4EAC-908A-D8E8CF9140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4DF10-46FB-4BB5-950D-D96990E55B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BA4D6-F27D-434F-B378-20FF756B1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22163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肝癌介入护理诊断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肝癌介入护理诊断的核心概念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肝癌介入护理诊断流程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肝癌介入护理诊断工具与技术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肝癌介入护理诊断挑战与解决方案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肝癌介入护理诊断案例研究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肝癌介入护理概述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肝癌介入护理是指通过介入手段对肝癌患者进行诊断和治疗的护理过程。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肝癌介入护理具有微创、安全、有效的特点，能够提高患者的生存率和生活质量。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肝癌介入护理能够提高治疗效果，减少并发症和复发风险，延长患者生存时间。</a:t>
            </a:r>
          </a:p>
        </p:txBody>
      </p:sp>
      <p:pic>
        <p:nvPicPr>
          <p:cNvPr id="6" name="Picture 6"/>
          <p:cNvPicPr>
            <a:picLocks noChangeAspect="1"/>
          </p:cNvPicPr>
          <p:nvPr/>
        </p:nvPicPr>
        <p:blipFill>
          <a:blip r:embed="rId2"/>
          <a:srcRect l="15750" r="15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提高治疗效果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肝癌介入护理能够减轻患者痛苦，提高生活质量，使患者在治疗过程中保持良好的心理状态。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改善生活质量</a:t>
            </a:r>
          </a:p>
        </p:txBody>
      </p:sp>
      <p:pic>
        <p:nvPicPr>
          <p:cNvPr id="10" name="Picture 10"/>
          <p:cNvPicPr>
            <a:picLocks noChangeAspect="1"/>
          </p:cNvPicPr>
          <p:nvPr/>
        </p:nvPicPr>
        <p:blipFill>
          <a:blip r:embed="rId3"/>
          <a:srcRect l="17083" r="170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肝癌介入护理能够促进患者的康复，缩短住院时间，减少医疗费用，为患者提供更好的医疗护理服务。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肝癌介入护理的重要性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46" b="68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肝癌介入护理的历史与发展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历史回顾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肝癌介入护理起源于20世纪70年代，经过多年的发展，已经成为一种成熟的治疗手段。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技术进步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随着医学技术的不断进步，肝癌介入护理的技术和方法也在不断改进和完善，为患者提供更好的治疗选择。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未来展望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随着科技的不断发展和医学研究的深入，肝癌介入护理将会有更加广阔的发展前景，为更多的患者带来希望。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肝癌介入护理诊断的核心概念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肝癌介入治疗可能导致不同程度的疼痛，需要评估和缓解患者的疼痛。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肝癌介入治疗过程中，由于导管、栓塞剂等对肝脏组织的刺激，患者可能会出现不同程度的疼痛。疼痛的评估包括疼痛的性质、程度、持续时间等，并根据患者的具体情况采取适当的护理措施，如药物治疗、物理治疗等，以缓解患者的疼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381" r="213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肝癌介入治疗可能导致患者产生焦虑、恐惧等心理问题，需要关注和解决患者的心理需求。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肝癌介入治疗对患者来说是一种较为陌生的治疗方式，患者可能会产生焦虑、恐惧等心理问题。心理护理诊断包括对患者心理状态的评估、倾听患者的担忧和顾虑、提供心理支持和安慰等，以帮助患者缓解心理压力，增强治疗信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肝癌介入治疗可能导致患者食欲不振、恶心呕吐等不良反应，需要关注患者的营养状况并采取相应的护理措施。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肝癌介入治疗过程中，由于药物反应、肝功能受损等原因，患者可能会出现食欲不振、恶心呕吐等不良反应，导致营养摄入不足。营养护理诊断包括对患者营养状况的评估、提供合适的饮食建议、必要时给予营养支持等，以保障患者的营养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肝癌介入治疗可能导致感染的风险增加，需要预防和控制感染的发生。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肝癌介入治疗过程中，由于导管插入、手术操作等原因，患者可能会出现感染的风险。感染护理诊断包括对患者的体温、血常规等指标的监测、保持手术部位的清洁干燥、预防性使用抗生素等，以预防和控制感染的发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感染护理诊断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肝癌介入治疗可能导致出血的风险增加，需要密切观察并采取相应的护理措施。</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介入治疗过程中，由于手术操作、肝功能受损等原因，患者可能会出现出血的风险。出血护理诊断包括对患者的生命体征、腹部体征的监测、观察患者有无出血症状和体征等，一旦发现出血征象，应立即采取止血措施，如使用止血药物、输血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出血护理诊断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肝癌介入护理诊断流程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患者基本信息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症状与体征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实验室检查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影像学检查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了解患者的年龄、性别、病史、家族史等基本信息，为后续诊断提供参考。</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检查肝功能、肿瘤标志物、血常规等实验室指标，以评估患者的病情和营养状况。</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观察患者是否有肝区疼痛、腹胀、乏力、食欲不振等症状，以及是否有黄疸、腹水等体征。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通过B超、CT、MRI等影像学检查，了解肿瘤的大小、位置、侵犯范围等信息。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分期与分级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根据肝癌的分期和分级标准，将肝癌分为早期、中期和晚期，以及低级别和高级别，为后续治疗提供依据。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明确肝癌诊断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根据患者的症状、体征、实验室检查和影像学检查的结果，综合分析，明确诊断是否为肝癌。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并发症诊断</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诊断肝癌可能引起的并发症，如肝性脑病、上消化道出血等，并制定相应的护理计划。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3804" r="2380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944" r="1794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根据患者的病情和需求，制定具体的护理目标，如减轻疼痛、控制并发症、提高生活质量等。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3" r="29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根据护理目标，制定具体的护理措施，包括药物治疗、营养支持、心理护理等方面的内容。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制定详细的护理流程，包括评估、诊断、计划、实施和评价等各个环节的具体操作和注意事项。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https://d.book118.com/647122163062006052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2024-09-25T21:45:00.465</cp:lastPrinted>
  <dcterms:created xsi:type="dcterms:W3CDTF">2024-09-25T13:45:00Z</dcterms:created>
  <dcterms:modified xsi:type="dcterms:W3CDTF">2024-09-25T13:45:02Z</dcterms:modified>
</cp:coreProperties>
</file>