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53A19-245F-4632-A46F-1A82FF5E9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9ABF7-811F-45D6-8190-DF8CABD6D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803BD-386D-4895-861E-6BF81AE4E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62677-3873-47DB-8847-35749E784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793F1F-807D-4AAA-867C-16A0B4B75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E67A70-7AC8-40DB-96DC-C0705BFCC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BD4F41-FCEF-465D-BA96-78C8BC2B6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99EE4-5842-4F8F-AB90-9EDDDA8CC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51B45-8080-4366-8851-EAFE63191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0AF47-8334-4B8D-8BFF-470E8010F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6EDAF-CBE7-4970-8909-7CF61AA10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8.xml" /><Relationship Id="rId30" Type="http://schemas.openxmlformats.org/officeDocument/2006/relationships/tags" Target="../tags/tag165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24160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家长会如何建立和谐的亲子关系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了解孩子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有效沟通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夫妻关系和谐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共同活动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关注孩子成长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了解孩子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观察孩子的兴趣和需求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观察孩子的日常行为，了解他们的喜好和兴趣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倾听孩子的想法和感受，了解他们的需求和期望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参与孩子的活动，了解他们的社交和互动方式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关注孩子的情绪变化，了解他们的心理需求和成长状况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倾听孩子的想法和感受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尊重孩子的意见和感受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理解孩子的需求和期望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鼓励孩子表达自己的想法和感受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耐心倾听孩子的想法和感受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尊重孩子的个性和选择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每个孩子都是独特的，有自己的个性和特点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尊重孩子的选择，让他们有机会表达自己的想法和感受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鼓励孩子尝试新事物，培养他们的独立性和自主性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家长应该倾听孩子的心声，理解他们的需求和感受，给予他们适当的支持和鼓励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建立信任和亲密关系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尊重孩子的想法和选择，不要过度干涉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了解孩子的兴趣爱好和性格特点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倾听孩子的心声，与孩子进行有效的沟通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保持耐心，给孩子足够的时间和空间去成长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有效沟通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保持开放和平等的态度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尊重孩子的观点和感受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倾听孩子的想法和需求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避免对孩子的批评和指责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鼓励孩子表达自己的想法和感受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避免指责和批评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保持冷静：在沟通中保持冷静，避免情绪激动导致指责和批评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倾听：认真倾听孩子的想法和感受，不要急于表达自己的观点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尊重：尊重孩子的观点和感受，不要一味地指责和批评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鼓励：鼓励孩子表达自己的想法和感受，不要过于严厉地批评和指责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鼓励孩子表达自己的观点和感受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倾听孩子的想法和感受，给予足够的尊重和关注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鼓励孩子表达自己的观点，不要急于否定或批评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引导孩子表达自己的感受，帮助他们理解和表达自己的情绪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鼓励孩子参与家庭决策，让他们感受到自己的重要性和价值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共同制定家庭规则和计划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家庭成员共同参与制定规则和计划，确保每个人都能理解并遵守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规则和计划要明确、具体，具有可操作性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定期回顾和调整规则和计划，以适应家庭的变化和需求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鼓励家庭成员提出建议和意见，共同改进规则和计划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共同活动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参与孩子的兴趣爱好和活动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了解孩子的兴趣爱好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参与孩子的活动，如体育比赛、音乐会等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鼓励孩子尝试新的兴趣爱好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尊重孩子的选择，不要强迫孩子参加不喜欢的活动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https://d.book118.com/647124160054006026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3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1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家长会如何建立和谐的亲子关系</vt:lpstr>
      <vt:lpstr>目录</vt:lpstr>
      <vt:lpstr>了解孩子</vt:lpstr>
      <vt:lpstr>观察孩子的兴趣和需求</vt:lpstr>
      <vt:lpstr>倾听孩子的想法和感受</vt:lpstr>
      <vt:lpstr>尊重孩子的个性和选择</vt:lpstr>
      <vt:lpstr>建立信任和亲密关系</vt:lpstr>
      <vt:lpstr>有效沟通</vt:lpstr>
      <vt:lpstr>保持开放和平等的态度</vt:lpstr>
      <vt:lpstr>避免指责和批评</vt:lpstr>
      <vt:lpstr>鼓励孩子表达自己的观点和感受</vt:lpstr>
      <vt:lpstr>共同制定家庭规则和计划</vt:lpstr>
      <vt:lpstr>共同活动</vt:lpstr>
      <vt:lpstr>参与孩子的兴趣爱好和活动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2024-08-31T10:40:51.309</cp:lastPrinted>
  <dcterms:created xsi:type="dcterms:W3CDTF">2024-08-31T02:40:51Z</dcterms:created>
  <dcterms:modified xsi:type="dcterms:W3CDTF">2024-08-31T02:40:53Z</dcterms:modified>
</cp:coreProperties>
</file>