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6" r:id="rId22"/>
    <p:sldId id="319" r:id="rId23"/>
    <p:sldId id="322" r:id="rId24"/>
    <p:sldId id="324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slide" Target="slides/slide21.xml" /><Relationship Id="rId24" Type="http://schemas.openxmlformats.org/officeDocument/2006/relationships/slide" Target="slides/slide22.xml" /><Relationship Id="rId25" Type="http://schemas.openxmlformats.org/officeDocument/2006/relationships/slide" Target="slides/slide23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" Target="slides/slide1.xml" /><Relationship Id="rId30" Type="http://schemas.openxmlformats.org/officeDocument/2006/relationships/tableStyles" Target="tableStyles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74D83-424E-41EB-8B2C-5FB35310F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416E7-E8FF-48A6-9967-9BD9CA5EF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E49CC7-D072-4DE9-9DB7-4290D63C3B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826668-5CF1-4185-AD82-F5B92C92F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C05744-EFC4-408D-8BC6-E846B6C127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50FA4A-4656-4469-AD4F-6ED3614AF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A5490A-7A70-4F3B-94BD-09FB35C502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1012BB-2734-4E9F-8E37-BACB0F800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779C84-92C3-48AD-97B2-89F088206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1A9E34-CE8E-4946-B242-EC0D48E0A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E06BB6-3EE8-4806-9C79-53D3466FA3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125006012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口红项目商业计划书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6651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作者：XXX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4403" cy="36154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Arial"/>
                <a:ea typeface="Arial"/>
                <a:cs typeface="Arial"/>
              </a:rPr>
              <a:t>20XX-XX-XX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运营策略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财务规划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团队与组织结构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投资计划与回报预测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项目执行时间表与里程碑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项目概述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652455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7000" r="17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4000" r="14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口红市场呈现出稳步增长的趋势，消费者对口红的需求不断上升。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市场上存在多种口红品牌和类型，竞争激烈，需要不断创新和推出新品以吸引消费者。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本项目旨在开发高品质、具有创新特色的口红，以满足消费者的需求并拓展市场份额。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开发出具有独特特点和高质量的口红，满足不同消费者的需求。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在全国范围内推广并建立品牌知名度。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在未来三年内，实现市场份额逐年增长，并成为行业内的领导者之一。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395076" y="-1857264"/>
            <a:ext cx="1691080" cy="11233248"/>
          </a:xfrm>
          <a:prstGeom prst="downArrow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3878294" y="2871692"/>
            <a:ext cx="1860709" cy="1861375"/>
            <a:chOff x="3878294" y="2871692"/>
            <a:chExt cx="1860709" cy="1861375"/>
          </a:xfrm>
        </p:grpSpPr>
        <p:sp>
          <p:nvSpPr>
            <p:cNvPr id="4" name="AutoShape 4"/>
            <p:cNvSpPr/>
            <p:nvPr/>
          </p:nvSpPr>
          <p:spPr>
            <a:xfrm>
              <a:off x="38782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004310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270117" y="2871692"/>
            <a:ext cx="1860709" cy="1861375"/>
            <a:chOff x="6270117" y="2871692"/>
            <a:chExt cx="1860709" cy="1861375"/>
          </a:xfrm>
        </p:grpSpPr>
        <p:sp>
          <p:nvSpPr>
            <p:cNvPr id="7" name="AutoShape 7"/>
            <p:cNvSpPr/>
            <p:nvPr/>
          </p:nvSpPr>
          <p:spPr>
            <a:xfrm>
              <a:off x="6270117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39622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8658606" y="2871692"/>
            <a:ext cx="1860709" cy="1861375"/>
            <a:chOff x="8658606" y="2871692"/>
            <a:chExt cx="1860709" cy="1861375"/>
          </a:xfrm>
        </p:grpSpPr>
        <p:sp>
          <p:nvSpPr>
            <p:cNvPr id="10" name="AutoShape 10"/>
            <p:cNvSpPr/>
            <p:nvPr/>
          </p:nvSpPr>
          <p:spPr>
            <a:xfrm>
              <a:off x="8658606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8784622" y="2997803"/>
              <a:ext cx="1607629" cy="160810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1477994" y="2871692"/>
            <a:ext cx="1860709" cy="1861375"/>
            <a:chOff x="1477994" y="2871692"/>
            <a:chExt cx="1860709" cy="1861375"/>
          </a:xfrm>
        </p:grpSpPr>
        <p:sp>
          <p:nvSpPr>
            <p:cNvPr id="13" name="AutoShape 13"/>
            <p:cNvSpPr/>
            <p:nvPr/>
          </p:nvSpPr>
          <p:spPr>
            <a:xfrm>
              <a:off x="1477994" y="2871692"/>
              <a:ext cx="1860709" cy="1861375"/>
            </a:xfrm>
            <a:prstGeom prst="ellipse">
              <a:avLst/>
            </a:prstGeom>
            <a:solidFill>
              <a:srgbClr val="D8D8D8">
                <a:alpha val="23039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605058" y="2997803"/>
              <a:ext cx="1607629" cy="160810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AutoShape 15"/>
          <p:cNvSpPr/>
          <p:nvPr/>
        </p:nvSpPr>
        <p:spPr>
          <a:xfrm>
            <a:off x="4192750" y="5069272"/>
            <a:ext cx="1784144" cy="55271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759496" y="2452677"/>
            <a:ext cx="1913299" cy="77540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68186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制定市场推广策略，包括广告宣传、促销活动、社交媒体营销等。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1695605" y="1453470"/>
            <a:ext cx="1977190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开发并生产高品质、具有创新特色的口红。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6487558" y="2452677"/>
            <a:ext cx="1913299" cy="77540"/>
          </a:xfrm>
          <a:prstGeom prst="wedgeRectCallout">
            <a:avLst/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568534" y="1453470"/>
            <a:ext cx="1971675" cy="994859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拓展销售渠道，包括线上和线下渠道。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9016979" y="5069272"/>
            <a:ext cx="1784144" cy="55271"/>
          </a:xfrm>
          <a:prstGeom prst="wedgeRectCallou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8992418" y="5115336"/>
            <a:ext cx="1971675" cy="1010465"/>
          </a:xfrm>
          <a:prstGeom prst="rect">
            <a:avLst/>
          </a:prstGeom>
        </p:spPr>
        <p:txBody>
          <a:bodyPr wrap="square" lIns="110395" tIns="55245" rIns="110395" bIns="5524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为销售团队提供培训和支持，以确保销售业绩的提升。</a:t>
            </a:r>
            <a:endParaRPr lang="en-US" sz="1100"/>
          </a:p>
        </p:txBody>
      </p:sp>
      <p:sp>
        <p:nvSpPr>
          <p:cNvPr id="23" name="TextBox 23"/>
          <p:cNvSpPr txBox="1"/>
          <p:nvPr/>
        </p:nvSpPr>
        <p:spPr>
          <a:xfrm>
            <a:off x="1776088" y="346122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74284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6506608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8954595" y="3504247"/>
            <a:ext cx="126873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市场分析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需求多样化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消费者对口红的需求日益多样化，不同年龄、性别和肤质的人群对口红的颜色、质地和功能有着不同的需求。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新产品不断涌现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市场上不断有新的口红品牌和产品推出，满足了消费者对新鲜感和个性化的需求。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口红市场持续增长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近年来，随着人们对美的追求和化妆意识的提高，口红市场呈现出持续增长的趋势。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行业趋势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年轻女性是口红市场的主要消费群体，她们注重时尚、潮流和个性化，对口红的颜色、质地和品牌有较高的要求。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年轻女性市场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中老年女性对口红的需求也在逐渐增长，她们更注重口红的滋润度和健康性。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中老年女性市场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83" b="1258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近年来，男性对口红的消费也在逐渐增长，他们更注重口红的颜色和质地，以及品牌的形象和个性。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男性市场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目标市场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国际知名品牌如香奈儿、迪奥、兰蔻等在市场上占据主导地位，拥有较高的品牌知名度和市场份额。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国际品牌占据主导地位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国内口红品牌如完美日记、花西子等也在迅速发展，通过创新和差异化竞争逐渐获得市场份额。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国内品牌迅速发展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越来越多的创业公司进入口红市场，通过线上渠道和社交媒体推广打造自己的品牌。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新兴品牌不断涌现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产品与服务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我们的口红使用天然植物提取物，确保产品的安全性和健康性。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天然成分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2559" r="22559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持久保湿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4" r="14624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多色选择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我们的口红具有持久保湿功能，能够长时间保持嘴唇湿润。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我们的口红提供多种颜色选择，满足不同消费者的需求。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我们的口红采用高品质的原材料，确保产品的质量和口感。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高品质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我们的口红拥有时尚的设计，能够吸引年轻消费者。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时尚设计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我们的口红价格合理，适合大众消费者购买。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我们提供优质的售后服务，为消费者解决购买和使用过程中的问题。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售后服务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我们提供定制服务，根据消费者的需求和喜好定制口红。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我们提供礼品包装服务，为消费者提供精美的礼品选择。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礼品包装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营销策略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价值定价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根据产品的品质、功能和特点定价。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成本加成定价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根据产品成本和预期利润加成定价。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市场导向定价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根据市场需求和竞争对手的定价来定价。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定价策略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167" r="191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利用社交媒体平台，如微博、微信、抖音等，进行产品宣传和推广。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网红/KOL营销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与网红或意见领袖合作，通过他们的影响力和粉丝基础进行推广。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通过创建高质量、有价值的内容，吸引潜在客户，提高品牌知名度和信任度。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推广策略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通过电商平台和官网销售产品。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通过实体店销售产品，提供面对面的销售和服务。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将相关产品组合在一起，以套餐的形式销售，提高客单价。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组合销售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销售策略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05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运营策略</a:t>
            </a: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配方研发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研发具有市场竞争力的口红配方，考虑成分、颜色、质地、持久度等因素。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生产设备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投资购置先进的口红生产线和检测设备，确保产品质量和生产效率。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生产工艺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制定标准化的生产工艺流程，确保每只口红的品质一致性。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生产流程</a:t>
              </a:r>
            </a:p>
          </p:txBody>
        </p:sp>
      </p:grp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选择具有良好信誉和稳定质量的原材料供应商，确保原料质量。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采购合同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签订详细的采购合同，包括质量标准、价格、交货时间等条款，确保双方权益。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采购数量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根据市场需求和库存情况，合理安排采购数量，避免库存积压和浪费。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采购策略</a:t>
              </a:r>
            </a:p>
          </p:txBody>
        </p:sp>
      </p:grp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https://d.book118.com/647125006012006031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131</Paragraphs>
  <Slides>23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2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2024-09-03T01:08:38.105</cp:lastPrinted>
  <dcterms:created xsi:type="dcterms:W3CDTF">2024-09-02T17:08:38Z</dcterms:created>
  <dcterms:modified xsi:type="dcterms:W3CDTF">2024-09-02T17:08:40Z</dcterms:modified>
</cp:coreProperties>
</file>