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EFF1E-E489-4FB1-A9C4-8E86A90AE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44FA9-019A-4440-94AD-48E3231CD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52CDD-7DFC-4EEF-A1E8-5A7E64C63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49E9E8-8C90-40B4-BC9E-FFACA0BC2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C473D6-2010-41A1-871A-53B0683FB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206A29-1549-472F-8989-19668B0C4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10EE3E-670E-4F00-B40E-6EFD9FF7E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B78B32-835A-4DA5-97C9-8B2F1D8BC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5DF374-AABE-461A-9508-444615F83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BCC0C-3DF8-439F-946A-3F2BEE752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914AD-8CA5-4611-8A80-A28ED88F2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2601103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《七选五解题技巧》ppt课件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七选五题型简介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七选五解题步骤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七选五解题技巧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七选五常见错误分析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七选五练习题及解析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七选五题型简介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篇章结构完整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七选五题型的文章通常是一个完整的篇章，需要学生在理解文章内容的基础上，根据上下文选择合适的句子填空，使文章结构完整、逻辑清晰。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考察语言综合能力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七选五题型主要考察学生的语言综合运用能力，包括阅读理解、词汇运用和逻辑推理等方面的能力。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选项干扰性强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七选五题型的选项通常具有一定的干扰性，需要学生仔细辨别，通过排除法、类比法等技巧，选择最合适的句子填空。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七选五题型的特点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学生需要从七个选项中筛选出与文章内容相关、符合逻辑的句子，排除与文章内容无关或不符合逻辑的句子。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学生需要掌握一定的词汇量，并且能够根据上下文语境选择合适的词汇填空。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学生需要具备较好的阅读理解能力，能够准确理解文章的主旨、段落大意以及上下文语境，从而选择合适的句子填空。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学生需要通过分析句子之间的逻辑关系，判断哪些句子应该放在文中，哪些句子应该排除在外。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词汇运用能力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阅读理解能力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逻辑推理能力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信息筛选能力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七选五题型考察的能力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七选五解题步骤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8" r="2068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快速浏览全文，了解文章的主题、大意和结构。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注意文章中的转折词、连词和代词，这些词有助于理解文章的逻辑关系。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重点关注文章的首尾段和首尾句，了解文章的主旨和重要信息。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通读全文，理解大意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仔细分析每个选项，找出与文章相关的线索。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注意选项中的关键词和细节信息，与文章内容进行对比。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排除与文章内容明显不符的选项，缩小选择范围。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分析选项，找出线索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填入答案，核对检查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根据分析的线索和选择范围，填入答案。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核对答案是否符合文章的逻辑和意义，检查是否出现语义不通或逻辑错误。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对于不确定的答案，可以再次通读全文，重新分析选项，进行最后的确认。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七选五解题技巧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利用上下文线索是解决七选五问题的重要技巧之一。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通过分析上下文中的关键词、句型和逻辑关系，可以推断出缺失的句子，从而选出正确的答案。在阅读文章时，要特别注意转折词、并列词和因果关系等关键信息，这些信息通常会提示句子的逻辑关系。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利用上下文线索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https://d.book118.com/647126011034006034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2024-09-08T01:06:32.088</cp:lastPrinted>
  <dcterms:created xsi:type="dcterms:W3CDTF">2024-09-07T17:06:32Z</dcterms:created>
  <dcterms:modified xsi:type="dcterms:W3CDTF">2024-09-07T17:06:34Z</dcterms:modified>
</cp:coreProperties>
</file>