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A0B9C-9302-43B6-82AC-A702A8CD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165D9-68E1-4D16-9B4F-9B0F6F412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278E0-54CE-4949-B555-66AA760D5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C60C0-B3B4-4573-9210-2B65210C6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3B8CB9-C113-4688-AF1F-0E78C2F5F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0E886-BBBB-4972-A40D-B0AE8A8D2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53B670-178D-4B61-8BB7-E72F9023F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18FFF-F250-4829-AADE-E83D7B17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C6D25-E989-4470-B9A7-0F033D295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98609-4262-4264-A667-4524BDA35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3C002-4E89-4175-8EA6-931D81130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3013106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武汉优质猫砂成分分析报告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猫砂市场概述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优质猫砂成分分析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武汉优质猫砂品牌比较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分析武汉地区优质猫砂的成分，为消费者提供参考，促进猫砂市场的健康发展。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养猫人数的增加，猫砂作为养猫必备用品，市场需求量不断增长。武汉作为中国中部地区的中心城市，猫砂市场潜力巨大。然而，市场上猫砂品牌众多，质量参差不齐，消费者在选择时面临诸多困惑。因此，对武汉地区优质猫砂成分进行分析，有助于为消费者提供科学、实用的购买建议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本报告主要针对武汉地区销售的优质猫砂进行成分分析。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由于市场上的猫砂品牌和种类繁多，本报告仅选取部分具有代表性的优质品牌进行分析。同时，报告中的成分分析结果可能受到检测方法和样本数量等因素的影响，存在一定的局限性。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猫砂市场概述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22" b="19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猫砂市场现状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随着养猫人数的增加，猫砂市场规模持续扩大，各类猫砂产品层出不穷。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消费者对猫砂的品质、吸水性、除臭性、环保性等方面要求日益提高。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猫砂市场竞争激烈，品牌众多，价格差异大。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武汉猫砂市场规模相对较小，但增长速度较快。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武汉猫砂市场品牌较少，价格竞争较为激烈。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消费需求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武汉消费者对猫砂品质要求较高，注重环保和健康。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武汉猫砂市场概述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优质猫砂成分分析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矿砂是最常见的猫砂类型，吸湿性好，能够快速吸收尿液和粪便中的水分，减少异味。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583" r="4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72" r="167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纸砂是由废纸制成，环保且易降解，吸湿性强，能够提供良好的卫生环境。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植物砂由天然植物材料制成，无毒无害，对猫咪和环境友好，但吸湿性相对较差。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优质猫砂的成分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武汉优质猫砂成分分析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武汉地区市面上销售的优质猫砂主要成分包括矿砂、纸砂和植物砂等。其中，矿砂和纸砂在市场上占比较大，而植物砂相对较少。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武汉地区优质猫砂的吸湿性和除臭性能普遍较好，能够提供良好的卫生环境，减少猫咪的不适感。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https://d.book118.com/647130131065006034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2024-09-08T09:12:59.805</cp:lastPrinted>
  <dcterms:created xsi:type="dcterms:W3CDTF">2024-09-08T01:12:59Z</dcterms:created>
  <dcterms:modified xsi:type="dcterms:W3CDTF">2024-09-08T01:13:01Z</dcterms:modified>
</cp:coreProperties>
</file>