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8AB4D-D9D0-46BE-A17B-699A7E3F3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73C2-F223-44CC-B9C3-521AD21CD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A8C8F-46EB-4AD9-8601-BBD774D9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02651-8278-4AE1-A66D-925325FD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BFC97-04F9-4BC1-88C6-FEB513DF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25EC7-854C-4584-812D-C1D713E8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8C4C3-37E0-4DF0-A9CB-A70324F7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2C207-804D-4BA1-A858-92861F9F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39534-14E6-4BAC-ABA8-A268851F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0AC80-85F1-4C77-9E75-83DE90B2E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F547-8F45-458B-AF33-6BC8E888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102112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八年级生物上册植物的生殖方式(新版)北师大版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植物生殖方式概述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有性生殖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无性生殖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植物克隆技术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杂交育种与基因工程育种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植物生殖方式与环境适应性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植物生殖方式概述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植物的生殖方式是指植物繁殖后代的方式，包括有性生殖和无性生殖两种。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根据生殖过程中是否经过两性细胞的结合，将植物生殖方式分为有性生殖和无性生殖两大类。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植物通过繁殖可以产生后代，实现种族的延续和基因的传递。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植物的繁殖对于维持生态平衡、促进物种多样性和农业生产具有重要意义。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繁殖意义及重要性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有性生殖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无性生殖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营养繁殖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组织培养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繁殖方式多样性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通过两性细胞的结合形成受精卵，再由受精卵发育成新个体。有性生殖具有遗传多样性，能够产生适应不同环境的后代。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不经过两性细胞的结合，由母体直接产生新个体。无性生殖具有快速繁殖、保持优良性状等优点，但缺乏遗传多样性。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利用植物的营养器官（根、茎、叶）来繁殖新个体，如分株、扦插、压条等。营养繁殖是无性生殖的一种特殊形式，适用于一些难以进行有性繁殖的植物。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利用植物组织或细胞的全能性，在人工条件下进行离体培养，诱导其分化成完整植株。组织培养技术可以实现植物的快速繁殖和优良品种的选育。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有性生殖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花的结构与功能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位于花的最外层，由绿色叶状薄片组成，起保护作用。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位于花萼内侧，由花瓣组成，常有各种鲜艳的颜色和芳香，吸引昆虫传粉。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位于花冠内侧，由花丝和花药组成，花药内含有花粉粒，是雄配子体。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位于花的中央，由柱头、花柱和子房组成，子房内含有胚珠，是雌配子体。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花萼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花冠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雄蕊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雌蕊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成熟花粉从雄蕊花药或小孢子囊中散出后，传送到雌蕊柱头或胚珠上的过程。传粉方式有自花传粉和异花传粉两种，其中异花传粉又分为风媒传粉和虫媒传粉。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花粉落到柱头上后，在柱头上黏液的刺激下开始萌发，长出花粉管。花粉管穿过花柱，进入子房，一直到达胚珠。花粉管中的精子随着花粉管的伸长而向下移动，最终进入胚珠内部与卵细胞结合形成受精卵。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传粉与受精过程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在受精后，子房逐渐发育成果实。果皮由子房壁发育而成，包裹着种子。果肉由胎座发育而来，为种子提供营养。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果实形成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在受精过程中，受精卵发育成胚，受精极核发育成胚乳。珠被发育成种皮，整个胚珠发育成种子。种子由种皮、胚和胚乳三部分组成。种皮具有保护作用；胚是新植物的幼体；胚乳为胚的发育提供营养物质。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种子形成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果实和种子形成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无性生殖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分株繁殖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利用植物根、茎基部长出的小分枝与母株分离，分别栽植，使之成为独立新植株。如吊兰、葡萄砧木等。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压条繁殖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将母株的枝条或茎蔓埋压土中，或在树枝上用泥土、青苔等包扎，使之生根后，再与母株割离，成为独立植株。如桂花、石榴、夹竹桃等。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扦插繁殖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割取植物营养器官的一部分，如根、茎、叶等，在适宜条件下插入基质中，利用其分生机能或再生能力，使其生根或发芽，成为新的植株。如葡萄、月季、秋海棠等。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营养繁殖方法及特点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植物组织培养概念：在无菌和人工控制条件下，将离体的植物器官、组织、细胞，培养在人工配制的培养基上，给予适宜的培养条件，诱导其产生愈伤组织、丛芽，最终形成完整的植株。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植物组织培养原理：植物细胞的全能性。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植物组织培养过程：制备MS固体培养基→外植体消毒→接种→培养→移栽→栽培。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组织培养技术介绍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利用植物组织培养技术，可以在短时间内大量繁殖出优良品种的试管苗，实现优良品种的快速繁殖和推广。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快速繁殖优良品种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通过植物组织培养技术，可以获得无病毒的植株，提高作物的产量和品质。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培育无病毒植株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利用植物组织培养技术，可以制备出人工种子，解决某些作物种子难以获得的问题。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制备人工种子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通过植物组织培养技术，可以大量繁殖濒危植物的试管苗，增加其种群数量，达到拯救濒危植物的目的。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拯救濒危植物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无性生殖在农业生产中应用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https://d.book118.com/647131021125006036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2024-09-11T15:47:37.527</cp:lastPrinted>
  <dcterms:created xsi:type="dcterms:W3CDTF">2024-09-11T07:47:37Z</dcterms:created>
  <dcterms:modified xsi:type="dcterms:W3CDTF">2024-09-11T07:47:39Z</dcterms:modified>
</cp:coreProperties>
</file>