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33A5-CDAF-4DDF-8195-FFF9F5AC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9EDBF-0D08-492A-9798-183FB319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D3C45-09F2-4C56-A7C2-261DF137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EA774-4672-4FCD-9E80-C310977C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42FA34-5521-46C7-8CDA-77F4A850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5ECEE-82ED-40EC-9479-036A2443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1DAE5-7F97-443F-995C-A622A887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25391-C793-4BBE-B2C9-CBF83C3F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76ECA-E29A-4FAD-B105-BBF5087FB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95998-E953-4F8D-8F04-19737629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2AB3-472C-4D73-A5C2-4E6DBB93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1034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2八年级地理上册自然资源有限的耕地资源课件晋教版\n## 1.耕地资源的概述及其重要性\n### 1.1耕地资源的定义与分类\n### 1.2耕地资源在农业生产中的地位\n### 1.3耕地资源与社会经济发展的关系\n## 2.全球耕地资源的分布特点\n### 2.1世界耕地资源的地理分布\n### 2.2全球耕地资源分布的不均衡性\n### 2.3耕地资源分布与气候、地形等自然因素的关系\n## 3.我国耕地资源的现状及挑战\n### 3.1我国耕地资源的总体概况\n### 3.2我国耕地资源面临的挑战\n### 3.3我国耕地资源保护的政策与措施\n## 4.耕地资源的保护与合理利用\n### 4.1耕地资源保护的意义与措施\n### 4.2耕地资源的合理利用与提高生产效率\n### 4.3现代农业技术在耕地资源保护中的应用\n## 5.耕地资源的可持续发展\n### 5.1耕地资源可持续发展的概念与目标\n### 5.2耕地资源可持续发展的策略与途径\n### 5.3我国耕地资源可持续发展的前景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2022八年级地理上册自然资源有限的耕地资源课件晋教版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耕地资源的概述及其重要性</a:t>
            </a:r>
            <a:endParaRPr/>
          </a:p>
        </p:txBody>
      </p:sp>
      <p:sp>
        <p:nvSpPr>
          <p:cNvPr id="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耕地资源的定义与分类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定义：耕地资源是指用于农作物种植的土地，包括水田、旱地和水浇地等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水田：主要用于种植水稻的土地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旱地：主要用于种植旱作作物的土地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水浇地：通过灌溉设施种植作物的土地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分类：根据土壤类型、地形、气候等因素，耕地资源可分为以下几类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高产耕地：土壤肥沃，生产力高的耕地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中产耕地：土壤质量较好，生产力较高的耕地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低产耕地：土壤质量较差，生产力较低的耕地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重要性：耕地资源是农业生产的基础，对于保障国家粮食安全、促进社会经济发展具有重要意义</a:t>
            </a:r>
            <a:endParaRPr/>
          </a:p>
        </p:txBody>
      </p:sp>
      <p:cxnSp>
        <p:nvCxnSpPr>
          <p:cNvPr id="12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地位：耕地资源是农业生产的基本要素，是农作物生长的载体</a:t>
                </a:r>
                <a:endParaRPr/>
              </a:p>
            </p:txBody>
          </p:sp>
          <p:sp>
            <p:nvSpPr>
              <p:cNvPr id="1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提供生长空间：耕地资源为农作物提供了生长所需的空间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提供养分：耕地资源通过土壤向农作物提供养分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调节气候：耕地资源可以调节气候，为农作物生长创造适宜的环境</a:t>
                </a:r>
                <a:endParaRPr/>
              </a:p>
            </p:txBody>
          </p:sp>
        </p:grpSp>
        <p:grpSp>
          <p:nvGrpSpPr>
            <p:cNvPr id="13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作用：耕地资源的质量和数量直接影响到农业生产的产量和质量</a:t>
                </a:r>
                <a:endParaRPr/>
              </a:p>
            </p:txBody>
          </p:sp>
          <p:sp>
            <p:nvSpPr>
              <p:cNvPr id="1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产量：耕地资源的肥沃程度、灌溉条件等因素影响农作物的产量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质量：耕地资源的土壤环境质量、养分含量等因素影响农作物的品质</a:t>
                </a:r>
                <a:endParaRPr/>
              </a:p>
            </p:txBody>
          </p:sp>
          <p:sp>
            <p:nvSpPr>
              <p:cNvPr id="13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耕地资源在农业生产中的地位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耕地资源与社会经济发展的关系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关系：耕地资源与社会经济发展密切相关，是农业生产的基础，也是经济发展的保障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保障粮食安全：耕地资源是农业生产的基础，保障粮食产量，维护国家粮食安全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促进经济发展：耕地资源通过农业生产带动农村经济发展，促进整个国民经济的增长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维护生态平衡：耕地资源与其他自然资源相互依存，共同维护生态平衡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影响：耕地资源的数量和质量对社会经济发展具有重要影响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数量：耕地资源数量的减少可能导致粮食产量下降，影响经济发展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质量：耕地资源质量的下降可能导致农作物品质降低，影响国家粮食安全</a:t>
            </a:r>
            <a:endParaRPr/>
          </a:p>
        </p:txBody>
      </p:sp>
      <p:cxnSp>
        <p:nvCxnSpPr>
          <p:cNvPr id="14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全球耕地资源的分布特点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5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分布特点：全球耕地资源分布不均，主要集中在亚洲、南美洲和非洲</a:t>
                </a:r>
                <a:endParaRPr/>
              </a:p>
            </p:txBody>
          </p:sp>
          <p:sp>
            <p:nvSpPr>
              <p:cNvPr id="1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亚洲：亚洲耕地面积占全球的50%以上，主要集中在中国和印度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南美洲：南美洲耕地面积占全球的20%左右，主要集中在巴西和阿根廷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非洲：非洲耕地面积占全球的15%左右，主要集中在刚果民主共和国和尼日利亚</a:t>
                </a:r>
                <a:endParaRPr/>
              </a:p>
            </p:txBody>
          </p:sp>
        </p:grpSp>
        <p:grpSp>
          <p:nvGrpSpPr>
            <p:cNvPr id="15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影响因素：耕地资源分布受地理位置、气候、地形、水文等因素影响</a:t>
                </a:r>
                <a:endParaRPr/>
              </a:p>
            </p:txBody>
          </p:sp>
          <p:sp>
            <p:nvSpPr>
              <p:cNvPr id="1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地理位置：位于平原、盆地等地区的耕地资源较多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气候：温带和热带地区耕地资源较为丰富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地形：地势平坦、排水良好的地区耕地资源较多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水文：水源充足的地区耕地资源较多</a:t>
                </a:r>
                <a:endParaRPr/>
              </a:p>
            </p:txBody>
          </p:sp>
          <p:sp>
            <p:nvSpPr>
              <p:cNvPr id="16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世界耕地资源的地理分布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不均衡性：全球耕地资源分布存在明显的不均衡性，表现为地区之间的差异和同一地区内的差异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地区差异：亚洲、南美洲和非洲的耕地资源分布差异较大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同一地区内差异：同一地区内的耕地资源分布受地形、气候等因素影响，存在明显的差异</a:t>
                </a:r>
                <a:endParaRPr/>
              </a:p>
            </p:txBody>
          </p:sp>
        </p:grpSp>
        <p:grpSp>
          <p:nvGrpSpPr>
            <p:cNvPr id="171" name="组合 17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影响：耕地资源分布的不均衡性导致农业生产的不平衡，影响国家粮食安全和经济发展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粮食安全：耕地资源分布不均可能导致粮食产量不稳定，影响国家粮食安全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经济发展：耕地资源分布不均可能导致地区经济发展不平衡，影响国家整体经济发展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全球耕地资源分布的不均衡性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组合 1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组合 17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与气候的关系：气候对耕地资源分布具有重要影响，表现为不同气候带耕地资源的分布特点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温带：温带地区气候适宜，耕地资源较为丰富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热带：热带地区气候炎热，耕地资源较少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寒带：寒带地区气候寒冷，耕地资源较少</a:t>
                </a:r>
                <a:endParaRPr/>
              </a:p>
            </p:txBody>
          </p:sp>
        </p:grpSp>
        <p:grpSp>
          <p:nvGrpSpPr>
            <p:cNvPr id="180" name="组合 17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与地形的关系：地形对耕地资源分布具有重要影响，表现为不同地形区耕地资源的分布特点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平原：平原地区地势平坦，排水良好，耕地资源较多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盆地：盆地地区地势较低，排水较好，耕地资源较多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山地：山地地区地势陡峭，排水较差，耕地资源较少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耕地资源分布与气候、地形等自然因素的关系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我国耕地资源的现状及挑战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概况：我国耕地资源总量较大，但人均占有量较低，且质量差异较大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总量：我国耕地面积约为18.2亿亩，占全球的10%左右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人均占有量：我国人均耕地占有量约为1.4亩，低于世界平均水平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质量差异：我国耕地资源质量差异较大，高产耕地占比约为60%，中产耕地占比约为30%，低产耕地占比约为10%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优势：我国耕地资源具有以下优势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气候条件适宜：我国气候类型多样，适宜多种农作物生长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地形多样：我国地形复杂多样，提供了丰富的耕地资源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水资源丰富：我国水资源丰富，有利于农业生产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我国耕地资源的总体概况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https://d.book118.com/647131034024006043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2022八年级地理上册自然资源有限的耕地资源课件晋教版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2024-09-16T20:46:49.818</cp:lastPrinted>
  <dcterms:created xsi:type="dcterms:W3CDTF">2024-09-16T12:46:49Z</dcterms:created>
  <dcterms:modified xsi:type="dcterms:W3CDTF">2024-09-16T12:46:51Z</dcterms:modified>
</cp:coreProperties>
</file>