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790ABE-F95A-4CDA-8130-FE607763EC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CB0D1-86E5-4807-8FED-A64DF67A2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F3D14-9804-40FA-80CD-44187165B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5C148-1180-45A4-BE19-DDF8C6A91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8187DD-CB1D-4CE0-9A19-847EC6EDA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A94F11-2237-4636-BBA8-BA5B086E0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32B32B-72F5-45A5-8AA9-B4E257FA6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BD3134-D7A8-454A-B3E3-D6D950CCB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237E73-DEE3-4E18-832A-34E1FF637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FD475-CEEA-4136-9E34-88A2FED3BF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45CD86-D6C1-49E7-B227-5C7DB789E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31120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新生儿口服给药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新生儿口服给药概述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新生儿口服给药的技巧与注意事项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新生儿口服给药的常见药物与剂量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新生儿口服给药的注意事项与禁忌症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新生儿口服给药的案例分析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新生儿口服给药概述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新生儿口服给药是指通过口服方式给新生儿用药的方法。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口服给药是一种方便、安全、经济、无创的给药方式，适用于多种药物和疾病的治疗。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口服给药方便快捷，不需要注射等有创操作，减轻了医护人员的工作负担，也减少了宝宝的痛苦。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方便快捷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便于控制剂量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口服给药符合人体的生理特点，药物经过胃肠道吸收后进入血液循环，能够发挥治疗作用。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口服给药可以精确控制药物的剂量，减少药物浪费和副作用的发生。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由于新生儿的胃肠道发育尚未完全成熟，药物的吸收可能受到影响，影响治疗效果。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药物吸收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新生儿对药物的口感和味道比较敏感，可能不愿意接受口服药物，需要进行适当的引导和喂药技巧。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口感和味道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有些药物在酸性或碱性的胃液中可能会失去稳定性，影响药物的疗效。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药物的稳定性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口服给药的挑战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新生儿口服给药的技巧与注意事项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13" b="1441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4927" b="492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喂药前的准备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确保所喂药物是正确的，避免误服或重复给药。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选择合适的喂药工具，如小勺或滴管，确保能够准确地将药物送入宝宝口中。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在喂药前，家长应彻底清洗双手，避免细菌感染。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在喂药时，可以给宝宝喝一些水或饮料，以帮助药物顺利通过食道。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核对药物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准备喂药工具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清洗双手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准备水或饮料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将宝宝抱在怀中，头部稍微后仰，以便更好地将药物送入宝宝口中。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保持姿势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用小勺或滴管慢慢地将药物送入宝宝口中，避免过快或过量喂药。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慢慢喂药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在喂药后，可以轻拍宝宝的背部，帮助药物顺利进入胃中。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轻拍背部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在喂药过程中，家长应注意宝宝的反应，如出现呕吐、窒息等异常情况，应立即停止喂药。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注意宝宝的反应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喂药的技巧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6" b="2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242" b="102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喂药后的注意事项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观察宝宝反应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在喂药后，家长应注意观察宝宝是否有过敏、呼吸困难等不良反应，如有异常应及时就医。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记录用药情况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家长应记录宝宝用药的种类、剂量、时间等信息，以便于医生了解用药情况。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在使用任何药物时，家长应遵循医生的建议和指导，不要随意更改用药剂量或使用时间。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新生儿口服给药的常见药物与剂量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https://d.book118.com/647131120010006043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2024-09-16T16:53:28.124</cp:lastPrinted>
  <dcterms:created xsi:type="dcterms:W3CDTF">2024-09-16T08:53:28Z</dcterms:created>
  <dcterms:modified xsi:type="dcterms:W3CDTF">2024-09-16T08:53:30Z</dcterms:modified>
</cp:coreProperties>
</file>