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CDC65-9E84-446D-BD7C-870CEE1E9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55496-04A6-4406-BFBA-066BD8CC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66D35-D594-4240-ADD0-2008A252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19AFB-5153-40E4-B788-B0D5B713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230E6-C7EA-4D66-94AF-CBE228F5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89167-9A75-4164-A2CA-10B2058A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39E73-3A9B-4806-9FCF-AB55004D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D5214-FE6B-4215-964E-21139887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9F9CC-2FBE-4BE0-9899-A02673AB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07CB7-C988-413F-BD56-6BA655AC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CC330-8683-40CD-B29C-8D5DB255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1146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风险分级及管控措施制定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管控措施制定原则与策略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实施过程中的监控与调整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组织架构和人员配置要求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风险来源及类型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包括地震、洪水、台风等不可抗力因素，对企业资产和员工安全构成威胁。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包括员工操作失误、管理漏洞、恶意行为等，可能引发安全风险。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如火灾、爆炸、设备故障等突发事件，可能导致生产中断、财产损失甚至人员伤亡。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市场竞争、政策变化、汇率波动等因素可能对企业的经营和财务状况产生不利影响。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通过集思广益，收集可能的风险因素，并进行分类整理。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利用专家经验，通过多轮匿名反馈，逐步收敛风险因素。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设定不同情景，分析各种情景下可能出现的风险因素。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通过对历史数据的挖掘和分析，识别出过去发生过的风险事件及其规律。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评估标准：根据风险的发生概率、影响程度、持续时间等因素，制定统一的风险评估标准。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确定评估对象和范围；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收集相关信息和数据；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选择合适的评估方法；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进行风险评估并得出结果；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制定风险应对措施。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根据历史数据、专家评估等，分析事故发生的可能性。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事故发生概率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评估事故发生后可能造成的人员伤亡、财产损失、环境破坏等后果。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事故后果严重程度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考虑事故对公众安全、社会稳定、经济发展等方面的影响。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发生概率高，后果严重，影响范围广。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发生概率低，后果轻微，影响范围小。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发生概率中等，后果较严重，影响范围较大。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不同等级风险特点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定期对风险因素进行评估，根据评估结果调整风险等级。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实时监测风险因素的变化情况，及时调整风险等级。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组织专家对风险因素进行评审，提出调整风险等级的建议。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风险分级调整机制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管控措施制定原则与策略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加强日常监管，完善管理制度，提高风险防范意识。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建立健全风险评估机制，制定针对性管控措施，加强监督检查。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立即采取紧急措施，降低风险等级，加强跟踪监控，确保风险可控。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针对不同等级风险的管控措施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https://d.book118.com/647131146161006042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2024-09-16T10:45:09.126</cp:lastPrinted>
  <dcterms:created xsi:type="dcterms:W3CDTF">2024-09-16T02:45:09Z</dcterms:created>
  <dcterms:modified xsi:type="dcterms:W3CDTF">2024-09-16T02:45:11Z</dcterms:modified>
</cp:coreProperties>
</file>