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68A6AA-C0CA-4EEB-A2C1-9B32A8C59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2877EB-F636-4645-8B75-F918817AB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EEDFF0-9DF0-4BDC-A00D-EB6B9D177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0D784C-A2A8-45DA-A4C7-28E847B77B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9CEE40-DC3D-432A-AFCD-8506EC2199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F816FB-631A-48B9-B2AD-74306B75BD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A4975B-B5A4-41D1-80B1-07503D6EC1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A8345A-DDB0-4188-B58E-3A082C10D0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84B313-6CC3-422A-9A46-694908E97B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CF20EB-2E20-4839-89FC-A688AA12D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DA7215-D889-4DFB-8461-EF87AEA8A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3200016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《可靠性管理》ppt课件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可靠性管理概述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可靠性管理的核心概念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可靠性管理流程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可靠性管理工具与技术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可靠性管理挑战与解决方案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可靠性管理案例研究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可靠性管理概述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可靠性管理是对产品、系统或过程的可靠性进行全面规划、设计、实施和控制的过程，旨在提高产品、系统或过程的可靠性，满足用户需求和期望。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可靠性管理强调预防性维护和维修，注重对产品、系统或过程的全面分析和评估，以及在产品设计阶段就考虑可靠性要求。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919" r="229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可靠性管理有助于提高产品的可靠性，减少故障和缺陷，从而提高产品质量。</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提高产品质量</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通过预防性维护和维修，可靠性管理可以降低产品的维修成本，提高产品的使用寿命。</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降低维护成本</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可靠性管理有助于满足客户需求，提高客户对产品的信任和满意度。</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提高客户满意度</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通过提高产品的可靠性和质量，企业可以获得竞争优势，提高市场份额。</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增强企业竞争力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可靠性管理起源于20世纪50年代的美国军事工业，后来逐渐扩展到民用工业和航空航天领域。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随着科技的进步和市场竞争的加剧，可靠性管理逐渐成为企业核心竞争力的重要组成部分。目前，可靠性管理已经涵盖了产品设计、生产、使用和维护的全过程，并不断向着智能化、信息化和标准化的方向发展。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可靠性管理的核心概念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可靠性工程是确保产品、系统或过程在规定条件下和预定时间内完成规定功能的能力的一门学科。</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它涉及到对产品、系统或过程的整个生命周期的考虑，包括设计、开发、生产、使用和维护等阶段。</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可靠性工程的目标是提高产品的可靠性，降低故障概率，并确保产品在预期寿命内能够满足用户需求。</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8032" r="803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4032" r="4032"/>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可靠性工程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故障模式与影响分析是一种系统化的方法，用于识别产品或过程中可能发生的故障模式，并评估它们对系统性能的影响。</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通过FMEA，可以确定潜在的故障模式，分析其可能的原因和影响，并为改进设计和过程提供指导。</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FMEA有助于在早期设计阶段发现和解决潜在问题，降低产品在整个生命周期内的故障风险。</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故障模式与影响分析（FMEA）</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FTA有助于确定预防和缓解措施，优化系统设计和操作过程，提高系统的可靠性和安全性。</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故障树分析是一种图形演绎方法，用于分析系统故障的原因和相互关系。</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它通过构建故障树图来描述系统故障与基本事件之间的逻辑关系，帮助识别导致系统故障的关键因素。</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故障树分析（FTA）</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36831"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61279"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08648"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可靠性预测与评估是对产品、系统或过程的可靠性进行量化和评估的过程。</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它涉及到对产品、系统或过程在各种条件下的性能进行测试和评估，以确定其可靠性水平。</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通过可靠性预测与评估，可以了解产品、系统或过程的性能表现，为改进设计和过程提供依据。</a:t>
            </a:r>
          </a:p>
        </p:txBody>
      </p:sp>
      <p:pic>
        <p:nvPicPr>
          <p:cNvPr id="14" name="Picture 14"/>
          <p:cNvPicPr>
            <a:picLocks noChangeAspect="1"/>
          </p:cNvPicPr>
          <p:nvPr/>
        </p:nvPicPr>
        <p:blipFill>
          <a:blip r:embed="rId2"/>
          <a:srcRect l="12726" r="12726"/>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可靠性预测与评估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000" r="17000"/>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维修性管理是对产品、系统或过程的维修活动进行规划、组织、指导和控制的过程。</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它涉及到对维修活动的策划、资源保障、组织实施和控制，以确保产品、系统或过程在出现故障时能够及时修复。</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维修性管理有助于提高产品的可用性和可靠性，降低维修成本，并确保产品、系统或过程在预期寿命内能够持续满足用户需求。</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维修性管理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可靠性管理流程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确定产品或系统的可靠性需求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通过分析用户需求、产品规格书、市场调研等途径，明确产品或系统需要达到的可靠性指标。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识别关键功能和失效模式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对产品或系统的功能进行分解，找出关键功能和可能的失效模式，为后续设计提供依据。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可靠性需求分析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设计方案的可靠性评估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对各种设计方案进行可靠性评估，选择最优方案。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冗余设计和容错技术应用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为提高产品或系统的可靠性，采用冗余设计和容错技术，降低故障发生率。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可靠性设计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制定可靠性试验计划</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根据产品或系统的特点和可靠性需求，制定相应的可靠性试验计划。</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进行可靠性试验</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按照试验计划对产品或系统进行可靠性试验，记录各种失效数据。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失效分析和纠正措施</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对试验中发生的失效进行分析，找出根本原因，并采取相应的纠正措施，提高产品或系统的可靠性。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可靠性试验与评估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https://d.book118.com/647132000164006040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2024-09-13T13:11:53.385</cp:lastPrinted>
  <dcterms:created xsi:type="dcterms:W3CDTF">2024-09-13T05:11:53Z</dcterms:created>
  <dcterms:modified xsi:type="dcterms:W3CDTF">2024-09-13T05:11:55Z</dcterms:modified>
</cp:coreProperties>
</file>