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56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71D1E-B3B2-4119-8D91-5C6C7B95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70DD-CC29-48D0-92B4-1596B1654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DFC4-3873-43CE-88F0-353DD046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DAFD7-AE17-4A7E-BA51-416F5658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CA940-9323-4DE2-9D4F-FC6D8648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C2915-43CF-4DFF-9B1A-D6CDCAEE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ED3BE-D3B9-4D71-A20B-5192DD51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ABD04-81FF-4B77-A662-349BBFB0F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10027-8FFA-4700-A2A1-270DE09E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E6B82-4F56-4D0D-8DC5-2CAAA355E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615B9-0FE7-49CC-8BCD-0883293D5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03" r:id="rId2"/>
    <p:sldLayoutId id="2147497804" r:id="rId3"/>
    <p:sldLayoutId id="2147497805" r:id="rId4"/>
    <p:sldLayoutId id="2147497806" r:id="rId5"/>
    <p:sldLayoutId id="2147497807" r:id="rId6"/>
    <p:sldLayoutId id="2147497808" r:id="rId7"/>
    <p:sldLayoutId id="2147497809" r:id="rId8"/>
    <p:sldLayoutId id="2147497810" r:id="rId9"/>
    <p:sldLayoutId id="2147497811" r:id="rId10"/>
    <p:sldLayoutId id="21474978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9.xml" /><Relationship Id="rId11" Type="http://schemas.openxmlformats.org/officeDocument/2006/relationships/tags" Target="../tags/tag440.xml" /><Relationship Id="rId12" Type="http://schemas.openxmlformats.org/officeDocument/2006/relationships/tags" Target="../tags/tag441.xml" /><Relationship Id="rId13" Type="http://schemas.openxmlformats.org/officeDocument/2006/relationships/tags" Target="../tags/tag442.xml" /><Relationship Id="rId14" Type="http://schemas.openxmlformats.org/officeDocument/2006/relationships/tags" Target="../tags/tag443.xml" /><Relationship Id="rId15" Type="http://schemas.openxmlformats.org/officeDocument/2006/relationships/tags" Target="../tags/tag444.xml" /><Relationship Id="rId16" Type="http://schemas.openxmlformats.org/officeDocument/2006/relationships/tags" Target="../tags/tag445.xml" /><Relationship Id="rId17" Type="http://schemas.openxmlformats.org/officeDocument/2006/relationships/tags" Target="../tags/tag446.xml" /><Relationship Id="rId18" Type="http://schemas.openxmlformats.org/officeDocument/2006/relationships/tags" Target="../tags/tag447.xml" /><Relationship Id="rId19" Type="http://schemas.openxmlformats.org/officeDocument/2006/relationships/tags" Target="../tags/tag448.xml" /><Relationship Id="rId2" Type="http://schemas.openxmlformats.org/officeDocument/2006/relationships/tags" Target="../tags/tag431.xml" /><Relationship Id="rId20" Type="http://schemas.openxmlformats.org/officeDocument/2006/relationships/tags" Target="../tags/tag449.xml" /><Relationship Id="rId21" Type="http://schemas.openxmlformats.org/officeDocument/2006/relationships/tags" Target="../tags/tag450.xml" /><Relationship Id="rId22" Type="http://schemas.openxmlformats.org/officeDocument/2006/relationships/tags" Target="../tags/tag451.xml" /><Relationship Id="rId23" Type="http://schemas.openxmlformats.org/officeDocument/2006/relationships/tags" Target="../tags/tag452.xml" /><Relationship Id="rId24" Type="http://schemas.openxmlformats.org/officeDocument/2006/relationships/tags" Target="../tags/tag453.xml" /><Relationship Id="rId25" Type="http://schemas.openxmlformats.org/officeDocument/2006/relationships/tags" Target="../tags/tag454.xml" /><Relationship Id="rId26" Type="http://schemas.openxmlformats.org/officeDocument/2006/relationships/tags" Target="../tags/tag455.xml" /><Relationship Id="rId27" Type="http://schemas.openxmlformats.org/officeDocument/2006/relationships/tags" Target="../tags/tag456.xml" /><Relationship Id="rId28" Type="http://schemas.openxmlformats.org/officeDocument/2006/relationships/tags" Target="../tags/tag457.xml" /><Relationship Id="rId29" Type="http://schemas.openxmlformats.org/officeDocument/2006/relationships/tags" Target="../tags/tag458.xml" /><Relationship Id="rId3" Type="http://schemas.openxmlformats.org/officeDocument/2006/relationships/tags" Target="../tags/tag432.xml" /><Relationship Id="rId30" Type="http://schemas.openxmlformats.org/officeDocument/2006/relationships/tags" Target="../tags/tag459.xml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tags" Target="../tags/tag435.xml" /><Relationship Id="rId7" Type="http://schemas.openxmlformats.org/officeDocument/2006/relationships/tags" Target="../tags/tag436.xml" /><Relationship Id="rId8" Type="http://schemas.openxmlformats.org/officeDocument/2006/relationships/tags" Target="../tags/tag437.xml" /><Relationship Id="rId9" Type="http://schemas.openxmlformats.org/officeDocument/2006/relationships/tags" Target="../tags/tag4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16" Type="http://schemas.openxmlformats.org/officeDocument/2006/relationships/tags" Target="../tags/tag474.xml" /><Relationship Id="rId17" Type="http://schemas.openxmlformats.org/officeDocument/2006/relationships/tags" Target="../tags/tag475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14" Type="http://schemas.openxmlformats.org/officeDocument/2006/relationships/tags" Target="../tags/tag488.xml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18" Type="http://schemas.openxmlformats.org/officeDocument/2006/relationships/tags" Target="../tags/tag492.xml" /><Relationship Id="rId19" Type="http://schemas.openxmlformats.org/officeDocument/2006/relationships/tags" Target="../tags/tag493.xml" /><Relationship Id="rId2" Type="http://schemas.openxmlformats.org/officeDocument/2006/relationships/tags" Target="../tags/tag476.xml" /><Relationship Id="rId20" Type="http://schemas.openxmlformats.org/officeDocument/2006/relationships/tags" Target="../tags/tag494.xml" /><Relationship Id="rId21" Type="http://schemas.openxmlformats.org/officeDocument/2006/relationships/tags" Target="../tags/tag495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tags" Target="../tags/tag4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14" Type="http://schemas.openxmlformats.org/officeDocument/2006/relationships/tags" Target="../tags/tag511.xml" /><Relationship Id="rId15" Type="http://schemas.openxmlformats.org/officeDocument/2006/relationships/tags" Target="../tags/tag512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3" Type="http://schemas.openxmlformats.org/officeDocument/2006/relationships/tags" Target="../tags/tag514.xml" /><Relationship Id="rId4" Type="http://schemas.openxmlformats.org/officeDocument/2006/relationships/tags" Target="../tags/tag515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12" Type="http://schemas.openxmlformats.org/officeDocument/2006/relationships/tags" Target="../tags/tag543.xml" /><Relationship Id="rId13" Type="http://schemas.openxmlformats.org/officeDocument/2006/relationships/tags" Target="../tags/tag544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3.xml" /><Relationship Id="rId11" Type="http://schemas.openxmlformats.org/officeDocument/2006/relationships/tags" Target="../tags/tag554.xml" /><Relationship Id="rId12" Type="http://schemas.openxmlformats.org/officeDocument/2006/relationships/tags" Target="../tags/tag555.xml" /><Relationship Id="rId13" Type="http://schemas.openxmlformats.org/officeDocument/2006/relationships/tags" Target="../tags/tag556.xml" /><Relationship Id="rId2" Type="http://schemas.openxmlformats.org/officeDocument/2006/relationships/tags" Target="../tags/tag545.xml" /><Relationship Id="rId3" Type="http://schemas.openxmlformats.org/officeDocument/2006/relationships/tags" Target="../tags/tag546.xml" /><Relationship Id="rId4" Type="http://schemas.openxmlformats.org/officeDocument/2006/relationships/tags" Target="../tags/tag547.xml" /><Relationship Id="rId5" Type="http://schemas.openxmlformats.org/officeDocument/2006/relationships/tags" Target="../tags/tag548.xml" /><Relationship Id="rId6" Type="http://schemas.openxmlformats.org/officeDocument/2006/relationships/tags" Target="../tags/tag549.xml" /><Relationship Id="rId7" Type="http://schemas.openxmlformats.org/officeDocument/2006/relationships/tags" Target="../tags/tag550.xml" /><Relationship Id="rId8" Type="http://schemas.openxmlformats.org/officeDocument/2006/relationships/tags" Target="../tags/tag551.xml" /><Relationship Id="rId9" Type="http://schemas.openxmlformats.org/officeDocument/2006/relationships/tags" Target="../tags/tag5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57.xml" /><Relationship Id="rId4" Type="http://schemas.openxmlformats.org/officeDocument/2006/relationships/tags" Target="../tags/tag558.xml" /><Relationship Id="rId5" Type="http://schemas.openxmlformats.org/officeDocument/2006/relationships/tags" Target="../tags/tag5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306504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高校教育质量的评估与提升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高校教育质量评估的重要性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高校教育质量评估的方法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高校教育质量提升的途径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高校教育质量评估与提升的实践案例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高校教育质量评估与提升的未来展望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高校教育质量评估的重要性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保障教育公平</a:t>
            </a:r>
            <a:endParaRPr lang="zh-CN" altLang="en-US"/>
          </a:p>
        </p:txBody>
      </p:sp>
      <p:sp>
        <p:nvSpPr>
          <p:cNvPr id="1050768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2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4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6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评估还有助于高校之间的比较和竞争，促进教育质量的共同提升。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78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0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评估可以帮助高校了解自身的优势和不足，从而有针对性地改进，提高整体教育质量。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4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6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8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通过评估，可以发现并纠正教育资源分配不均的问题，确保资源的合理利用。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790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2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4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评估高校教育质量有助于保障教育公平，为不同背景的学生提供平等的教育机会。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提高教育质量</a:t>
            </a:r>
            <a:endParaRPr lang="zh-CN" altLang="en-US"/>
          </a:p>
        </p:txBody>
      </p:sp>
      <p:sp>
        <p:nvSpPr>
          <p:cNvPr id="105084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4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8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86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7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培养高素质人才：通过评估，提高教育质量，培养更多具备创新能力、实践能力和国际竞争力的高素质人才。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增强国际竞争力：提高教育质量有助于提升中国高校的国际地位和影响力，培养具有全球视野和国际竞争力的人才，为国家的长远发展提供支持。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促进教育公平：通过对高校教育质量的评估，优化教育资源配置，缩小地区、城乡之间的教育差距，促进教育公平。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提升教育机构声誉：优质的教育质量能够提高学校的声誉，吸引更多的优秀学生和师资力量，形成良性循环。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促进教育改革</a:t>
            </a:r>
            <a:endParaRPr lang="zh-CN" altLang="en-US"/>
          </a:p>
        </p:txBody>
      </p:sp>
      <p:sp>
        <p:nvSpPr>
          <p:cNvPr id="105092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推动教学方法和课程设置的改革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3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评估结果为教育政策制定提供依据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4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促进高校内部管理体制的完善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5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95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提高教师教学水平和教育质量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培养优秀人才</a:t>
            </a:r>
            <a:endParaRPr lang="zh-CN" altLang="en-US"/>
          </a:p>
        </p:txBody>
      </p:sp>
      <p:sp>
        <p:nvSpPr>
          <p:cNvPr id="1051004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006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008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高校教育质量评估是培养优秀人才的重要保障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01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012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014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016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评估结果能够反映高校教育质量的优劣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01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020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022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024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优秀人才的培养需要高质量的教育资源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02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028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030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032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高校教育质量评估有助于提升教育资源的利用效率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03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高校教育质量评估的方法</a:t>
            </a:r>
            <a:endParaRPr lang="zh-CN" altLang="en-US"/>
          </a:p>
        </p:txBody>
      </p:sp>
      <p:sp>
        <p:nvSpPr>
          <p:cNvPr id="105108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5144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高校自我评估的注意事项：客观公正、全面细致、及时调整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5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高校自我评估的流程：制定标准、实施评估、总结反馈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高校自我评估的方法：教学评价、学生评价、同行评价、领导评价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46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高校自我评估的意义：发现问题、改进教学、提高质量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专家评审</a:t>
            </a:r>
            <a:endParaRPr lang="zh-CN" altLang="en-US"/>
          </a:p>
        </p:txBody>
      </p:sp>
      <p:sp>
        <p:nvSpPr>
          <p:cNvPr id="1051514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16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18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专家评审：由专业人士对高校教育质量进行评估，提供专业意见和建议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2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522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24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26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学生评价：通过学生满意度调查等方式了解学生对教育质量的评价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2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530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32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34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课程评估：对课程设置、教学内容、教学方法等进行评估，确保教学质量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3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538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40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42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师资力量：评估教师的学术水平、教学能力等方面的表现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4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学生评价</a:t>
            </a:r>
            <a:endParaRPr lang="zh-CN" altLang="en-US"/>
          </a:p>
        </p:txBody>
      </p:sp>
      <p:sp>
        <p:nvSpPr>
          <p:cNvPr id="1051590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2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4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学生对教师教学质量的评价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96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98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0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学生参与度与课堂互动的评价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602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4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6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学生满意度调查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608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0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2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学生成绩与进步的评价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社会评价</a:t>
            </a:r>
            <a:endParaRPr lang="zh-CN" altLang="en-US"/>
          </a:p>
        </p:txBody>
      </p:sp>
      <p:sp>
        <p:nvSpPr>
          <p:cNvPr id="105165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评估主体：政府、企业、社会组织等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评估指标：教学质量、毕业生就业率、社会声誉等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评估方式：问卷调查、访谈、网络评价等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7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8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评估结果：排名、评级、报告等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72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高校教育质量提升的途径</a:t>
            </a:r>
            <a:endParaRPr lang="zh-CN" altLang="en-US"/>
          </a:p>
        </p:txBody>
      </p:sp>
      <p:sp>
        <p:nvSpPr>
          <p:cNvPr id="105172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2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https://d.book118.com/647133065045006045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9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5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+中文正文</vt:lpstr>
      <vt:lpstr>Office Theme</vt:lpstr>
      <vt:lpstr>高校教育质量的评估与提升</vt:lpstr>
      <vt:lpstr>目录</vt:lpstr>
      <vt:lpstr>单击编辑章节标题</vt:lpstr>
      <vt:lpstr>高校教育质量评估的重要性</vt:lpstr>
      <vt:lpstr>PowerPoint Presentation</vt:lpstr>
      <vt:lpstr>保障教育公平</vt:lpstr>
      <vt:lpstr>提高教育质量</vt:lpstr>
      <vt:lpstr>促进教育改革</vt:lpstr>
      <vt:lpstr>培养优秀人才</vt:lpstr>
      <vt:lpstr>高校教育质量评估的方法</vt:lpstr>
      <vt:lpstr>PowerPoint Presentation</vt:lpstr>
      <vt:lpstr>自我评估</vt:lpstr>
      <vt:lpstr>专家评审</vt:lpstr>
      <vt:lpstr>学生评价</vt:lpstr>
      <vt:lpstr>社会评价</vt:lpstr>
      <vt:lpstr>高校教育质量提升的途径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2024-09-20T00:23:20.953</cp:lastPrinted>
  <dcterms:created xsi:type="dcterms:W3CDTF">2024-09-19T16:23:20Z</dcterms:created>
  <dcterms:modified xsi:type="dcterms:W3CDTF">2024-09-19T16:23:24Z</dcterms:modified>
</cp:coreProperties>
</file>