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CFD4B2-5B60-4294-9AC9-870F6F6C98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D595A4-8D5D-45AB-81B5-91533A90E6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6A146C-48DB-4061-9145-46966A5C11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3C4A66-9134-4D24-AB47-B066CB0750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B1D6F2-4D7E-4481-8D80-620E5B596A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E48B82-9CE3-4C7D-B4B5-2159904A55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BEFE1C-4100-48EE-9C80-5B06042B24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C2E933-C873-47C9-ADD2-3AB46A4C16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5889F6-E598-4F6C-AD83-7CE6625B68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6CEB85-FA72-46FB-9822-C6A4CC416E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48D2FA-488B-4226-B1A2-BF90A633F7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133065134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电力系统潮流计算与优化</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电力系统潮流计算概述
 潮流计算需解决的基本问题
 潮流计算的基本步骤
 潮流计算常用的方法
 潮流计算误差分析
 潮流计算难点及对策
 潮流计算优化策略
 潮流计算应用前景展望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电力系统潮流计算概述</a:t>
            </a:r>
          </a:p>
        </p:txBody>
      </p:sp>
      <p:sp>
        <p:nvSpPr>
          <p:cNvPr id="3" name="Subtitle 2"/>
          <p:cNvSpPr>
            <a:spLocks noGrp="1"/>
          </p:cNvSpPr>
          <p:nvPr>
            <p:ph type="subTitle" idx="1"/>
          </p:nvPr>
        </p:nvSpPr>
        <p:spPr/>
        <p:txBody>
          <a:bodyPr/>
          <a:lstStyle/>
          <a:p>
            <a:r>
              <a:t>电力系统潮流计算与优化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电力系统潮流计算概述</a:t>
            </a:r>
          </a:p>
        </p:txBody>
      </p:sp>
      <p:sp>
        <p:nvSpPr>
          <p:cNvPr id="3" name="Text Placeholder 2"/>
          <p:cNvSpPr>
            <a:spLocks noGrp="1"/>
          </p:cNvSpPr>
          <p:nvPr>
            <p:ph type="body" idx="1"/>
          </p:nvPr>
        </p:nvSpPr>
        <p:spPr/>
        <p:txBody>
          <a:bodyPr/>
          <a:lstStyle/>
          <a:p>
            <a:r>
              <a:t>电力系统潮流计算概述</a:t>
            </a:r>
          </a:p>
        </p:txBody>
      </p:sp>
      <p:sp>
        <p:nvSpPr>
          <p:cNvPr id="4" name="Content Placeholder 3"/>
          <p:cNvSpPr>
            <a:spLocks noGrp="1"/>
          </p:cNvSpPr>
          <p:nvPr>
            <p:ph sz="half" idx="2"/>
          </p:nvPr>
        </p:nvSpPr>
        <p:spPr/>
        <p:txBody>
          <a:bodyPr/>
          <a:lstStyle/>
          <a:p>
            <a:r>
              <a:t>1. 电力系统潮流计算是电力系统分析和运行控制的基础，是分析电力系统稳态运行状态和评估系统安全稳定性的重要工具。</a:t>
            </a:r>
          </a:p>
          <a:p>
            <a:r>
              <a:t>2. 电力系统潮流计算主要是求解电力系统在给定运行工况下的电压、电流、功率等电气量，以便对系统进行分析和评估。</a:t>
            </a:r>
          </a:p>
          <a:p>
            <a:r>
              <a:t>3. 潮流计算可以用于分析电力系统的稳态运行特性，如电压水平、功率分配、线路潮流和系统损耗等。</a:t>
            </a:r>
          </a:p>
        </p:txBody>
      </p:sp>
      <p:sp>
        <p:nvSpPr>
          <p:cNvPr id="5" name="Text Placeholder 4"/>
          <p:cNvSpPr>
            <a:spLocks noGrp="1"/>
          </p:cNvSpPr>
          <p:nvPr>
            <p:ph type="body" idx="3"/>
          </p:nvPr>
        </p:nvSpPr>
        <p:spPr/>
        <p:txBody>
          <a:bodyPr/>
          <a:lstStyle/>
          <a:p>
            <a:r>
              <a:t>潮流计算方法</a:t>
            </a:r>
          </a:p>
        </p:txBody>
      </p:sp>
      <p:sp>
        <p:nvSpPr>
          <p:cNvPr id="6" name="Content Placeholder 5"/>
          <p:cNvSpPr>
            <a:spLocks noGrp="1"/>
          </p:cNvSpPr>
          <p:nvPr>
            <p:ph sz="half" idx="4"/>
          </p:nvPr>
        </p:nvSpPr>
        <p:spPr/>
        <p:txBody>
          <a:bodyPr/>
          <a:lstStyle/>
          <a:p>
            <a:r>
              <a:t>1. 常用的潮流计算方法有牛顿法和高斯-赛德尔法。</a:t>
            </a:r>
          </a:p>
          <a:p>
            <a:r>
              <a:t>2. 牛顿法是一种迭代法，通过不断修正系统状态变量来求解潮流方程组，具有较快的收敛速度。</a:t>
            </a:r>
          </a:p>
          <a:p>
            <a:r>
              <a:t>3. 高斯-赛德尔法也是一种迭代法，但它是逐节点地迭代求解潮流方程组，计算过程相对简单。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电力系统潮流计算概述</a:t>
            </a:r>
          </a:p>
        </p:txBody>
      </p:sp>
      <p:sp>
        <p:nvSpPr>
          <p:cNvPr id="3" name="Text Placeholder 2"/>
          <p:cNvSpPr>
            <a:spLocks noGrp="1"/>
          </p:cNvSpPr>
          <p:nvPr>
            <p:ph type="body" idx="1"/>
          </p:nvPr>
        </p:nvSpPr>
        <p:spPr/>
        <p:txBody>
          <a:bodyPr/>
          <a:lstStyle/>
          <a:p>
            <a:r>
              <a:t>潮流计算的应用</a:t>
            </a:r>
          </a:p>
        </p:txBody>
      </p:sp>
      <p:sp>
        <p:nvSpPr>
          <p:cNvPr id="4" name="Content Placeholder 3"/>
          <p:cNvSpPr>
            <a:spLocks noGrp="1"/>
          </p:cNvSpPr>
          <p:nvPr>
            <p:ph sz="half" idx="2"/>
          </p:nvPr>
        </p:nvSpPr>
        <p:spPr/>
        <p:txBody>
          <a:bodyPr/>
          <a:lstStyle/>
          <a:p>
            <a:r>
              <a:t>1. 潮流计算可以用于分析电力系统的稳态运行状态，如电压水平、功率分配、线路潮流和系统损耗等。</a:t>
            </a:r>
          </a:p>
          <a:p>
            <a:r>
              <a:t>2. 潮流计算可以用于评估电力系统的安全稳定性，如电压稳定性、潮流稳定性和频率稳定性等。</a:t>
            </a:r>
          </a:p>
          <a:p>
            <a:r>
              <a:t>3. 潮流计算可以用于优化电力系统的运行方式，如优化发电出力、调整潮流分布和提高系统效率等。</a:t>
            </a:r>
          </a:p>
        </p:txBody>
      </p:sp>
      <p:sp>
        <p:nvSpPr>
          <p:cNvPr id="5" name="Text Placeholder 4"/>
          <p:cNvSpPr>
            <a:spLocks noGrp="1"/>
          </p:cNvSpPr>
          <p:nvPr>
            <p:ph type="body" idx="3"/>
          </p:nvPr>
        </p:nvSpPr>
        <p:spPr/>
        <p:txBody>
          <a:bodyPr/>
          <a:lstStyle/>
          <a:p>
            <a:r>
              <a:t>潮流计算的难点</a:t>
            </a:r>
          </a:p>
        </p:txBody>
      </p:sp>
      <p:sp>
        <p:nvSpPr>
          <p:cNvPr id="6" name="Content Placeholder 5"/>
          <p:cNvSpPr>
            <a:spLocks noGrp="1"/>
          </p:cNvSpPr>
          <p:nvPr>
            <p:ph sz="half" idx="4"/>
          </p:nvPr>
        </p:nvSpPr>
        <p:spPr/>
        <p:txBody>
          <a:bodyPr/>
          <a:lstStyle/>
          <a:p>
            <a:r>
              <a:t>1. 电力系统潮流计算涉及大量的非线性方程，求解难度大。</a:t>
            </a:r>
          </a:p>
          <a:p>
            <a:r>
              <a:t>2. 电力系统潮流计算需要考虑各种运行工况和系统参数的变化，计算量大。</a:t>
            </a:r>
          </a:p>
          <a:p>
            <a:r>
              <a:t>3. 电力系统潮流计算需要实时进行，对计算速度和准确性要求高。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电力系统潮流计算概述</a:t>
            </a:r>
          </a:p>
        </p:txBody>
      </p:sp>
      <p:sp>
        <p:nvSpPr>
          <p:cNvPr id="3" name="Text Placeholder 2"/>
          <p:cNvSpPr>
            <a:spLocks noGrp="1"/>
          </p:cNvSpPr>
          <p:nvPr>
            <p:ph type="body" idx="1"/>
          </p:nvPr>
        </p:nvSpPr>
        <p:spPr/>
        <p:txBody>
          <a:bodyPr/>
          <a:lstStyle/>
          <a:p>
            <a:r>
              <a:t>潮流计算的发展趋势</a:t>
            </a:r>
          </a:p>
        </p:txBody>
      </p:sp>
      <p:sp>
        <p:nvSpPr>
          <p:cNvPr id="4" name="Content Placeholder 3"/>
          <p:cNvSpPr>
            <a:spLocks noGrp="1"/>
          </p:cNvSpPr>
          <p:nvPr>
            <p:ph sz="half" idx="2"/>
          </p:nvPr>
        </p:nvSpPr>
        <p:spPr/>
        <p:txBody>
          <a:bodyPr/>
          <a:lstStyle/>
          <a:p>
            <a:r>
              <a:t>1. 潮流计算方法正在向更高效、更精确和更鲁棒的方向发展。</a:t>
            </a:r>
          </a:p>
          <a:p>
            <a:r>
              <a:t>2. 潮流计算正在向实时计算和在线计算的方向发展。</a:t>
            </a:r>
          </a:p>
          <a:p>
            <a:r>
              <a:t>3. 潮流计算正在向分布式计算和云计算的方向发展。</a:t>
            </a:r>
          </a:p>
        </p:txBody>
      </p:sp>
      <p:sp>
        <p:nvSpPr>
          <p:cNvPr id="5" name="Text Placeholder 4"/>
          <p:cNvSpPr>
            <a:spLocks noGrp="1"/>
          </p:cNvSpPr>
          <p:nvPr>
            <p:ph type="body" idx="3"/>
          </p:nvPr>
        </p:nvSpPr>
        <p:spPr/>
        <p:txBody>
          <a:bodyPr/>
          <a:lstStyle/>
          <a:p>
            <a:r>
              <a:t>潮流计算的前沿研究</a:t>
            </a:r>
          </a:p>
        </p:txBody>
      </p:sp>
      <p:sp>
        <p:nvSpPr>
          <p:cNvPr id="6" name="Content Placeholder 5"/>
          <p:cNvSpPr>
            <a:spLocks noGrp="1"/>
          </p:cNvSpPr>
          <p:nvPr>
            <p:ph sz="half" idx="4"/>
          </p:nvPr>
        </p:nvSpPr>
        <p:spPr/>
        <p:txBody>
          <a:bodyPr/>
          <a:lstStyle/>
          <a:p>
            <a:r>
              <a:t>1. 潮流计算的前沿研究主要集中在新能源接入、智能电网、分布式发电和微电网等领域。</a:t>
            </a:r>
          </a:p>
          <a:p>
            <a:r>
              <a:t>2. 潮流计算的前沿研究还包括潮流计算方法的改进、高性能计算技术和人工智能技术的应用等。</a:t>
            </a:r>
          </a:p>
          <a:p>
            <a:r>
              <a:t>3. 潮流计算的前沿研究对电力系统规划、运行和控制具有重要意义。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潮流计算需解决的基本问题</a:t>
            </a:r>
          </a:p>
        </p:txBody>
      </p:sp>
      <p:sp>
        <p:nvSpPr>
          <p:cNvPr id="3" name="Subtitle 2"/>
          <p:cNvSpPr>
            <a:spLocks noGrp="1"/>
          </p:cNvSpPr>
          <p:nvPr>
            <p:ph type="subTitle" idx="1"/>
          </p:nvPr>
        </p:nvSpPr>
        <p:spPr/>
        <p:txBody>
          <a:bodyPr/>
          <a:lstStyle/>
          <a:p>
            <a:r>
              <a:t>电力系统潮流计算与优化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潮流计算需解决的基本问题</a:t>
            </a:r>
          </a:p>
        </p:txBody>
      </p:sp>
      <p:sp>
        <p:nvSpPr>
          <p:cNvPr id="3" name="Text Placeholder 2"/>
          <p:cNvSpPr>
            <a:spLocks noGrp="1"/>
          </p:cNvSpPr>
          <p:nvPr>
            <p:ph type="body" idx="1"/>
          </p:nvPr>
        </p:nvSpPr>
        <p:spPr/>
        <p:txBody>
          <a:bodyPr/>
          <a:lstStyle/>
          <a:p>
            <a:r>
              <a:t>潮流计算的研究背景：</a:t>
            </a:r>
          </a:p>
        </p:txBody>
      </p:sp>
      <p:sp>
        <p:nvSpPr>
          <p:cNvPr id="4" name="Content Placeholder 3"/>
          <p:cNvSpPr>
            <a:spLocks noGrp="1"/>
          </p:cNvSpPr>
          <p:nvPr>
            <p:ph sz="half" idx="2"/>
          </p:nvPr>
        </p:nvSpPr>
        <p:spPr/>
        <p:txBody>
          <a:bodyPr/>
          <a:lstStyle/>
          <a:p>
            <a:r>
              <a:t>1. 电力系统的发展与潮流计算的紧密关系。</a:t>
            </a:r>
          </a:p>
          <a:p>
            <a:r>
              <a:t>2. 潮流计算在电力系统分析和优化中的重要意义。</a:t>
            </a:r>
          </a:p>
          <a:p>
            <a:r>
              <a:t>3. 潮流计算的研究现状和发展趋势。</a:t>
            </a:r>
          </a:p>
        </p:txBody>
      </p:sp>
      <p:sp>
        <p:nvSpPr>
          <p:cNvPr id="5" name="Text Placeholder 4"/>
          <p:cNvSpPr>
            <a:spLocks noGrp="1"/>
          </p:cNvSpPr>
          <p:nvPr>
            <p:ph type="body" idx="3"/>
          </p:nvPr>
        </p:nvSpPr>
        <p:spPr/>
        <p:txBody>
          <a:bodyPr/>
          <a:lstStyle/>
          <a:p>
            <a:r>
              <a:t>潮流计算的基本原理：</a:t>
            </a:r>
          </a:p>
        </p:txBody>
      </p:sp>
      <p:sp>
        <p:nvSpPr>
          <p:cNvPr id="6" name="Content Placeholder 5"/>
          <p:cNvSpPr>
            <a:spLocks noGrp="1"/>
          </p:cNvSpPr>
          <p:nvPr>
            <p:ph sz="half" idx="4"/>
          </p:nvPr>
        </p:nvSpPr>
        <p:spPr/>
        <p:txBody>
          <a:bodyPr/>
          <a:lstStyle/>
          <a:p>
            <a:r>
              <a:t>1. 潮流计算的基本概念和定义。</a:t>
            </a:r>
          </a:p>
          <a:p>
            <a:r>
              <a:t>2. 潮流计算的数学模型和方程式。</a:t>
            </a:r>
          </a:p>
          <a:p>
            <a:r>
              <a:t>3. 潮流计算的求解方法和算法。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潮流计算需解决的基本问题</a:t>
            </a:r>
          </a:p>
        </p:txBody>
      </p:sp>
      <p:sp>
        <p:nvSpPr>
          <p:cNvPr id="3" name="Text Placeholder 2"/>
          <p:cNvSpPr>
            <a:spLocks noGrp="1"/>
          </p:cNvSpPr>
          <p:nvPr>
            <p:ph type="body" idx="1"/>
          </p:nvPr>
        </p:nvSpPr>
        <p:spPr/>
        <p:txBody>
          <a:bodyPr/>
          <a:lstStyle/>
          <a:p>
            <a:r>
              <a:t>潮流计算的潮流分析：</a:t>
            </a:r>
          </a:p>
        </p:txBody>
      </p:sp>
      <p:sp>
        <p:nvSpPr>
          <p:cNvPr id="4" name="Content Placeholder 3"/>
          <p:cNvSpPr>
            <a:spLocks noGrp="1"/>
          </p:cNvSpPr>
          <p:nvPr>
            <p:ph sz="half" idx="2"/>
          </p:nvPr>
        </p:nvSpPr>
        <p:spPr/>
        <p:txBody>
          <a:bodyPr/>
          <a:lstStyle/>
          <a:p>
            <a:r>
              <a:t>1. 潮流分析的概念和意义。</a:t>
            </a:r>
          </a:p>
          <a:p>
            <a:r>
              <a:t>2. 潮流分析的主要内容和方法。</a:t>
            </a:r>
          </a:p>
          <a:p>
            <a:r>
              <a:t>3. 潮流分析的结果及其应用。</a:t>
            </a:r>
          </a:p>
        </p:txBody>
      </p:sp>
      <p:sp>
        <p:nvSpPr>
          <p:cNvPr id="5" name="Text Placeholder 4"/>
          <p:cNvSpPr>
            <a:spLocks noGrp="1"/>
          </p:cNvSpPr>
          <p:nvPr>
            <p:ph type="body" idx="3"/>
          </p:nvPr>
        </p:nvSpPr>
        <p:spPr/>
        <p:txBody>
          <a:bodyPr/>
          <a:lstStyle/>
          <a:p>
            <a:r>
              <a:t>潮流计算的潮流优化：</a:t>
            </a:r>
          </a:p>
        </p:txBody>
      </p:sp>
      <p:sp>
        <p:nvSpPr>
          <p:cNvPr id="6" name="Content Placeholder 5"/>
          <p:cNvSpPr>
            <a:spLocks noGrp="1"/>
          </p:cNvSpPr>
          <p:nvPr>
            <p:ph sz="half" idx="4"/>
          </p:nvPr>
        </p:nvSpPr>
        <p:spPr/>
        <p:txBody>
          <a:bodyPr/>
          <a:lstStyle/>
          <a:p>
            <a:r>
              <a:t>1. 潮流优化的概念和意义。</a:t>
            </a:r>
          </a:p>
          <a:p>
            <a:r>
              <a:t>2. 潮流优化的目标和约束。</a:t>
            </a:r>
          </a:p>
          <a:p>
            <a:r>
              <a:t>3. 潮流优化的优化方法和算法。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潮流计算需解决的基本问题</a:t>
            </a:r>
          </a:p>
        </p:txBody>
      </p:sp>
      <p:sp>
        <p:nvSpPr>
          <p:cNvPr id="3" name="Text Placeholder 2"/>
          <p:cNvSpPr>
            <a:spLocks noGrp="1"/>
          </p:cNvSpPr>
          <p:nvPr>
            <p:ph type="body" idx="1"/>
          </p:nvPr>
        </p:nvSpPr>
        <p:spPr/>
        <p:txBody>
          <a:bodyPr/>
          <a:lstStyle/>
          <a:p>
            <a:r>
              <a:t>潮流计算的潮流控制：</a:t>
            </a:r>
          </a:p>
        </p:txBody>
      </p:sp>
      <p:sp>
        <p:nvSpPr>
          <p:cNvPr id="4" name="Content Placeholder 3"/>
          <p:cNvSpPr>
            <a:spLocks noGrp="1"/>
          </p:cNvSpPr>
          <p:nvPr>
            <p:ph sz="half" idx="2"/>
          </p:nvPr>
        </p:nvSpPr>
        <p:spPr/>
        <p:txBody>
          <a:bodyPr/>
          <a:lstStyle/>
          <a:p>
            <a:r>
              <a:t>1. 潮流控制的概念和意义。</a:t>
            </a:r>
          </a:p>
          <a:p>
            <a:r>
              <a:t>2. 潮流控制的方法和设备。</a:t>
            </a:r>
          </a:p>
          <a:p>
            <a:r>
              <a:t>3. 潮流控制的效果和应用。</a:t>
            </a:r>
          </a:p>
        </p:txBody>
      </p:sp>
      <p:sp>
        <p:nvSpPr>
          <p:cNvPr id="5" name="Text Placeholder 4"/>
          <p:cNvSpPr>
            <a:spLocks noGrp="1"/>
          </p:cNvSpPr>
          <p:nvPr>
            <p:ph type="body" idx="3"/>
          </p:nvPr>
        </p:nvSpPr>
        <p:spPr/>
        <p:txBody>
          <a:bodyPr/>
          <a:lstStyle/>
          <a:p>
            <a:r>
              <a:t>潮流计算的潮流预测：</a:t>
            </a:r>
          </a:p>
        </p:txBody>
      </p:sp>
      <p:sp>
        <p:nvSpPr>
          <p:cNvPr id="6" name="Content Placeholder 5"/>
          <p:cNvSpPr>
            <a:spLocks noGrp="1"/>
          </p:cNvSpPr>
          <p:nvPr>
            <p:ph sz="half" idx="4"/>
          </p:nvPr>
        </p:nvSpPr>
        <p:spPr/>
        <p:txBody>
          <a:bodyPr/>
          <a:lstStyle/>
          <a:p>
            <a:r>
              <a:t>1. 潮流预测的概念和意义。</a:t>
            </a:r>
          </a:p>
          <a:p>
            <a:r>
              <a:t>2. 潮流预测的方法和模型。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潮流计算的基本步骤</a:t>
            </a:r>
          </a:p>
        </p:txBody>
      </p:sp>
      <p:sp>
        <p:nvSpPr>
          <p:cNvPr id="3" name="Subtitle 2"/>
          <p:cNvSpPr>
            <a:spLocks noGrp="1"/>
          </p:cNvSpPr>
          <p:nvPr>
            <p:ph type="subTitle" idx="1"/>
          </p:nvPr>
        </p:nvSpPr>
        <p:spPr/>
        <p:txBody>
          <a:bodyPr/>
          <a:lstStyle/>
          <a:p>
            <a:r>
              <a:t>电力系统潮流计算与优化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潮流计算的基本步骤</a:t>
            </a:r>
          </a:p>
        </p:txBody>
      </p:sp>
      <p:sp>
        <p:nvSpPr>
          <p:cNvPr id="3" name="Content Placeholder 2"/>
          <p:cNvSpPr>
            <a:spLocks noGrp="1"/>
          </p:cNvSpPr>
          <p:nvPr>
            <p:ph sz="half" idx="2"/>
          </p:nvPr>
        </p:nvSpPr>
        <p:spPr/>
        <p:txBody>
          <a:bodyPr/>
          <a:lstStyle/>
          <a:p>
            <a:r>
              <a:t>1. 潮流计算也称电力系统潮流分析,是确定电力系统各线路的电压和潮流的方法。潮流计算是电力系统稳定性分析和运行经济分析的基础。</a:t>
            </a:r>
          </a:p>
          <a:p>
            <a:r>
              <a:t>2. 电力系统潮流计算的基本原理是利用电力系统节点的平衡方程和线路的导纳矩阵来计算节点的电压和线路的潮流。</a:t>
            </a:r>
          </a:p>
          <a:p>
            <a:r>
              <a:t>3. 电力系统节点的平衡方程为：注入节点的有功功率之和等于负荷的有功功率之和；注入节点的无功功率之和等于负荷的无功功率之和。</a:t>
            </a:r>
          </a:p>
        </p:txBody>
      </p:sp>
      <p:sp>
        <p:nvSpPr>
          <p:cNvPr id="4" name="Text Placeholder 3"/>
          <p:cNvSpPr>
            <a:spLocks noGrp="1"/>
          </p:cNvSpPr>
          <p:nvPr>
            <p:ph type="body" idx="3"/>
          </p:nvPr>
        </p:nvSpPr>
        <p:spPr/>
        <p:txBody>
          <a:bodyPr/>
          <a:lstStyle/>
          <a:p>
            <a:r>
              <a:t>潮流计算的基本步骤</a:t>
            </a:r>
          </a:p>
        </p:txBody>
      </p:sp>
      <p:sp>
        <p:nvSpPr>
          <p:cNvPr id="5" name="Content Placeholder 4"/>
          <p:cNvSpPr>
            <a:spLocks noGrp="1"/>
          </p:cNvSpPr>
          <p:nvPr>
            <p:ph sz="half" idx="4"/>
          </p:nvPr>
        </p:nvSpPr>
        <p:spPr/>
        <p:txBody>
          <a:bodyPr/>
          <a:lstStyle/>
          <a:p>
            <a:r>
              <a:t>1. 获取电力系统的数据，包括线路参数、节点负荷和发电机出力等。</a:t>
            </a:r>
          </a:p>
          <a:p>
            <a:r>
              <a:t>2. 建立电力系统潮流计算模型，包括节点平衡方程和线路导纳矩阵。</a:t>
            </a:r>
          </a:p>
          <a:p>
            <a:r>
              <a:t>3. 利用潮流计算模型进行计算，求解节点电压和线路潮流。</a:t>
            </a:r>
          </a:p>
          <a:p>
            <a:r>
              <a:t>4. 分析计算结果，包括电压水平、潮流大小和线路损耗等。</a:t>
            </a:r>
          </a:p>
          <a:p>
            <a:r>
              <a:t>5. 根据分析结果，对电力系统进行优化调整，以提高系统运行的经济性和安全性。</a:t>
            </a:r>
          </a:p>
        </p:txBody>
      </p:sp>
      <p:sp>
        <p:nvSpPr>
          <p:cNvPr id="6" name="Text Placeholder 5"/>
          <p:cNvSpPr>
            <a:spLocks noGrp="1"/>
          </p:cNvSpPr>
          <p:nvPr>
            <p:ph type="body" idx="1"/>
          </p:nvPr>
        </p:nvSpPr>
        <p:spPr/>
        <p:txBody>
          <a:bodyPr/>
          <a:lstStyle/>
          <a:p>
            <a:r>
              <a:t>潮流计算的基本原理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潮流计算的基本步骤</a:t>
            </a:r>
          </a:p>
        </p:txBody>
      </p:sp>
      <p:sp>
        <p:nvSpPr>
          <p:cNvPr id="3" name="Text Placeholder 2"/>
          <p:cNvSpPr>
            <a:spLocks noGrp="1"/>
          </p:cNvSpPr>
          <p:nvPr>
            <p:ph type="body" idx="1"/>
          </p:nvPr>
        </p:nvSpPr>
        <p:spPr/>
        <p:txBody>
          <a:bodyPr/>
          <a:lstStyle/>
          <a:p>
            <a:r>
              <a:t>潮流计算的应用</a:t>
            </a:r>
          </a:p>
        </p:txBody>
      </p:sp>
      <p:sp>
        <p:nvSpPr>
          <p:cNvPr id="4" name="Content Placeholder 3"/>
          <p:cNvSpPr>
            <a:spLocks noGrp="1"/>
          </p:cNvSpPr>
          <p:nvPr>
            <p:ph sz="half" idx="2"/>
          </p:nvPr>
        </p:nvSpPr>
        <p:spPr/>
        <p:txBody>
          <a:bodyPr/>
          <a:lstStyle/>
          <a:p>
            <a:r>
              <a:t>1. 潮流计算用于电力系统稳定性分析，以确定电力系统在各种扰动条件下的稳定性。</a:t>
            </a:r>
          </a:p>
          <a:p>
            <a:r>
              <a:t>2. 潮流计算用于电力系统运行经济分析，以确定电力系统的最佳运行方式。</a:t>
            </a:r>
          </a:p>
          <a:p>
            <a:r>
              <a:t>3. 潮流计算用于电力系统规划，以确定电力系统的扩建和改造方案。</a:t>
            </a:r>
          </a:p>
          <a:p>
            <a:r>
              <a:t>4. 潮流计算用于电力系统保护，以确定电力系统的保护装置的设置参数。</a:t>
            </a:r>
          </a:p>
        </p:txBody>
      </p:sp>
      <p:sp>
        <p:nvSpPr>
          <p:cNvPr id="5" name="Text Placeholder 4"/>
          <p:cNvSpPr>
            <a:spLocks noGrp="1"/>
          </p:cNvSpPr>
          <p:nvPr>
            <p:ph type="body" idx="3"/>
          </p:nvPr>
        </p:nvSpPr>
        <p:spPr/>
        <p:txBody>
          <a:bodyPr/>
          <a:lstStyle/>
          <a:p>
            <a:r>
              <a:t>潮流计算的发展趋势</a:t>
            </a:r>
          </a:p>
        </p:txBody>
      </p:sp>
      <p:sp>
        <p:nvSpPr>
          <p:cNvPr id="6" name="Content Placeholder 5"/>
          <p:cNvSpPr>
            <a:spLocks noGrp="1"/>
          </p:cNvSpPr>
          <p:nvPr>
            <p:ph sz="half" idx="4"/>
          </p:nvPr>
        </p:nvSpPr>
        <p:spPr/>
        <p:txBody>
          <a:bodyPr/>
          <a:lstStyle/>
          <a:p>
            <a:r>
              <a:t>1. 潮流计算的研究热点是研究如何提高潮流计算的精度和效率。</a:t>
            </a:r>
          </a:p>
          <a:p>
            <a:r>
              <a:t>2. 潮流计算的研究热点是研究如何将潮流计算应用于智能电网。</a:t>
            </a:r>
          </a:p>
          <a:p>
            <a:r>
              <a:t>3. 潮流计算的研究热点是研究如何将潮流计算应用于可再生能源发电系统。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潮流计算的基本步骤</a:t>
            </a:r>
          </a:p>
        </p:txBody>
      </p:sp>
      <p:sp>
        <p:nvSpPr>
          <p:cNvPr id="3" name="Text Placeholder 2"/>
          <p:cNvSpPr>
            <a:spLocks noGrp="1"/>
          </p:cNvSpPr>
          <p:nvPr>
            <p:ph type="body" idx="1"/>
          </p:nvPr>
        </p:nvSpPr>
        <p:spPr/>
        <p:txBody>
          <a:bodyPr/>
          <a:lstStyle/>
          <a:p>
            <a:r>
              <a:t>潮流计算的研究方向</a:t>
            </a:r>
          </a:p>
        </p:txBody>
      </p:sp>
      <p:sp>
        <p:nvSpPr>
          <p:cNvPr id="4" name="Content Placeholder 3"/>
          <p:cNvSpPr>
            <a:spLocks noGrp="1"/>
          </p:cNvSpPr>
          <p:nvPr>
            <p:ph sz="half" idx="2"/>
          </p:nvPr>
        </p:nvSpPr>
        <p:spPr/>
        <p:txBody>
          <a:bodyPr/>
          <a:lstStyle/>
          <a:p>
            <a:r>
              <a:t>1. 潮流计算的研究方向是研究如何提高潮流计算的精度和效率。</a:t>
            </a:r>
          </a:p>
          <a:p>
            <a:r>
              <a:t>2. 潮流计算的研究方向是研究如何将潮流计算应用于智能电网。</a:t>
            </a:r>
          </a:p>
          <a:p>
            <a:r>
              <a:t>3. 潮流计算的研究方向是研究如何将潮流计算应用于可再生能源发电系统。</a:t>
            </a:r>
          </a:p>
        </p:txBody>
      </p:sp>
      <p:sp>
        <p:nvSpPr>
          <p:cNvPr id="5" name="Text Placeholder 4"/>
          <p:cNvSpPr>
            <a:spLocks noGrp="1"/>
          </p:cNvSpPr>
          <p:nvPr>
            <p:ph type="body" idx="3"/>
          </p:nvPr>
        </p:nvSpPr>
        <p:spPr/>
        <p:txBody>
          <a:bodyPr/>
          <a:lstStyle/>
          <a:p>
            <a:r>
              <a:t>潮流计算的应用前景</a:t>
            </a:r>
          </a:p>
        </p:txBody>
      </p:sp>
      <p:sp>
        <p:nvSpPr>
          <p:cNvPr id="6" name="Content Placeholder 5"/>
          <p:cNvSpPr>
            <a:spLocks noGrp="1"/>
          </p:cNvSpPr>
          <p:nvPr>
            <p:ph sz="half" idx="4"/>
          </p:nvPr>
        </p:nvSpPr>
        <p:spPr/>
        <p:txBody>
          <a:bodyPr/>
          <a:lstStyle/>
          <a:p>
            <a:r>
              <a:t>1. 潮流计算在电力系统稳定性分析、电力系统运行经济分析、电力系统规划和电力系统保护等方面有着广泛的应用。</a:t>
            </a:r>
          </a:p>
          <a:p>
            <a:r>
              <a:t>2. 潮流计算在智能电网、可再生能源发电系统等方面有着广阔的应用前景。</a:t>
            </a:r>
          </a:p>
          <a:p>
            <a:r>
              <a:t>3. 潮流计算在电力系统规划、运行和控制等方面有着重要的作用。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潮流计算常用的方法</a:t>
            </a:r>
          </a:p>
        </p:txBody>
      </p:sp>
      <p:sp>
        <p:nvSpPr>
          <p:cNvPr id="3" name="Subtitle 2"/>
          <p:cNvSpPr>
            <a:spLocks noGrp="1"/>
          </p:cNvSpPr>
          <p:nvPr>
            <p:ph type="subTitle" idx="1"/>
          </p:nvPr>
        </p:nvSpPr>
        <p:spPr/>
        <p:txBody>
          <a:bodyPr/>
          <a:lstStyle/>
          <a:p>
            <a:r>
              <a:t>电力系统潮流计算与优化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https://d.book118.com/647133065134006052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电力系统潮流计算概述</vt:lpstr>
      <vt:lpstr> 电力系统潮流计算概述</vt:lpstr>
      <vt:lpstr> 电力系统潮流计算概述</vt:lpstr>
      <vt:lpstr> 电力系统潮流计算概述</vt:lpstr>
      <vt:lpstr> 潮流计算需解决的基本问题</vt:lpstr>
      <vt:lpstr>#. 潮流计算需解决的基本问题</vt:lpstr>
      <vt:lpstr>#. 潮流计算需解决的基本问题</vt:lpstr>
      <vt:lpstr>#. 潮流计算需解决的基本问题</vt:lpstr>
      <vt:lpstr> 潮流计算的基本步骤</vt:lpstr>
      <vt:lpstr> 潮流计算的基本步骤</vt:lpstr>
      <vt:lpstr> 潮流计算的基本步骤</vt:lpstr>
      <vt:lpstr> 潮流计算的基本步骤</vt:lpstr>
      <vt:lpstr> 潮流计算常用的方法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2024-09-26T07:07:09.847</cp:lastPrinted>
  <dcterms:created xsi:type="dcterms:W3CDTF">2024-09-25T23:07:09Z</dcterms:created>
  <dcterms:modified xsi:type="dcterms:W3CDTF">2024-09-25T23:07:11Z</dcterms:modified>
</cp:coreProperties>
</file>