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2B1F0-3730-476E-AE8C-7EEC77B81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C07FF-5F9C-47D6-BA2F-0E4C67DDA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62E81-9C83-45B6-8355-2543FEB7C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019B9-BB69-4684-AB98-0E181AFA2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4DA106-FA04-439E-A69B-D3464ADFF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3DB328-F706-4705-B60B-8631CC1C9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A73E90-5BAF-4A50-A224-D4D666D86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A94FA-6F24-4A10-B7F2-566823F26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79AF0-94E1-4BF6-BD93-C4E256A76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E1916-7796-4E2B-8A79-AB995642A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B3767-B9DF-443A-A61A-AF8A40137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33163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计算机常用工具软件课件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文件管理软件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网络工具软件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图像处理软件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多媒体工具软件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系统工具软件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文件管理软件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用于将多个文件或文件夹压缩成一个单独的压缩文件，以节省存储空间和方便传输。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常见的文件压缩软件有WinRAR、7-Zip和WinZip等，它们支持多种压缩格式，如ZIP、RAR、7z等，并提供了图形用户界面和命令行界面，方便用户进行压缩和解压缩操作。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文件压缩软件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用于对文件进行加密，保护文件内容不被未经授权的人员访问。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常见的文件加密软件有TrueCrypt、VeraCrypt和BitLocker等，它们采用了各种加密算法和技术，如AES、RSA和XTS等，提供了多种加密方式和强度，以满足不同用户的需求。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文件加密软件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用于恢复因误删除、格式化或病毒攻击等原因丢失的文件。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常见的文件恢复软件有EaseUS Data Recovery Wizard、Recuva和Stellar Data Recovery等，它们采用了数据恢复技术，如文件系统恢复和深度扫描等，可以帮助用户快速找回丢失的文件。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851" r="1585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文件恢复软件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网络工具软件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22049" y="1596676"/>
            <a:ext cx="1968723" cy="4629531"/>
            <a:chOff x="1422049" y="1596676"/>
            <a:chExt cx="1968723" cy="4629531"/>
          </a:xfrm>
        </p:grpSpPr>
        <p:sp>
          <p:nvSpPr>
            <p:cNvPr id="3" name="Freeform 3"/>
            <p:cNvSpPr/>
            <p:nvPr/>
          </p:nvSpPr>
          <p:spPr>
            <a:xfrm>
              <a:off x="2025363" y="4856702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4667" y="5883307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476276" y="5883307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2192622" y="3770662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2383122" y="3793998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02636" y="3891344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1511013" y="4670393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1667604" y="3785521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266726" y="3785521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989358" y="3736848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804413" y="4670393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622295" y="3785521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446654" y="3785521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563049" y="3736848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89772" y="1596676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266726" y="2149221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422049" y="2788444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083781" y="2788444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508822" y="2358771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1906872" y="3008662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1942781" y="3017139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826386" y="2796921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2677349" y="3008662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709163" y="3017139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596958" y="2796921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349" y="3226689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124899" y="3349466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09017" y="3546348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浏览器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6" name="Group 56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57" name="TextBox 57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58" name="AutoShape 58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1" name="Group 61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62" name="TextBox 62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63" name="AutoShape 63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6" name="Group 66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67" name="TextBox 67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68" name="TextBox 68"/>
          <p:cNvSpPr txBox="1"/>
          <p:nvPr/>
        </p:nvSpPr>
        <p:spPr>
          <a:xfrm>
            <a:off x="6542983" y="1318593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浏览器是用于访问互联网的工具软件，用户可以使用它来浏览网页、下载资料、在线办公等。常见的浏览器有谷歌浏览器、火狐浏览器、微软Edge浏览器等。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6542983" y="3081419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浏览器的功能丰富，除了基本的网页浏览功能外，还提供了插件扩展、书签管理、隐私保护等多种功能，使用户能够更加便捷地使用互联网资源。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542983" y="4773978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浏览器的发展趋势是高速化、智能化和个性化。未来，浏览器将会更加注重用户体验和安全性，同时也会加强人工智能技术的应用，为用户提供更加智能化的服务。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655" r="11655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网络下载工具是用于下载互联网上的各种资源的工具软件，常见的下载工具有迅雷、QQ旋风、BT下载器等。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网络下载工具支持多种下载协议，如HTTP、FTP、BT、磁力链接等各种下载协议，方便用户下载各种格式的文件。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网络下载工具还提供了下载任务管理、下载速度限制、下载任务自动捕获等功能，使用户能够更加方便地管理下载内容，提高下载效率。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网络下载工具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网络加速软件是用于优化网络环境、提高网络速度的工具软件，常见的网络加速软件有迅游、网易UU加速器等。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网络加速软件通过优化网络环境、减少网络延迟、提高网络带宽等方式来提高网络速度，使用户能够更加流畅地访问互联网资源。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网络加速软件适用于各种网络环境，如宽带、无线、移动数据等，同时也适用于各种类型的网络应用，如游戏、视频、语音等。使用网络加速软件可以有效提高网络应用的性能和稳定性。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13" b="7813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055" b="2105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844" b="14844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网络加速软件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图像处理软件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https://d.book118.com/647133163041006030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2024-09-01T19:40:26.462</cp:lastPrinted>
  <dcterms:created xsi:type="dcterms:W3CDTF">2024-09-01T11:40:26Z</dcterms:created>
  <dcterms:modified xsi:type="dcterms:W3CDTF">2024-09-01T11:40:28Z</dcterms:modified>
</cp:coreProperties>
</file>