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CC70C-0EE0-4EFF-A838-7B0F80BD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36CD5-BD78-4965-90CA-7C10C466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F9FA-7BBD-454F-98AA-907540B3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E1B63-DF1E-4E13-A3B1-F5C1AA63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83A66-CE88-46AC-921C-5043BC2A3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23FC3-DEA1-43D5-8B9F-E979F6C8B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B5265-A7EB-4517-B36A-B3E2FC47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D09D9-14E3-4361-AAC1-98059F10E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41C13-03B3-443A-BF5D-CA4D5A8E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071C1-AB73-4FAC-A005-53137F6B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7717A-6E0E-4973-847F-675AD906E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4043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地震演练应急预案中的海上与航空交通安全措施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地震演练应急预案概述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海上交通安全措施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航空交通安全措施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地震演练应急预案的评估和改进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地震是一种常见的自然灾害，具有突发性和不可预测性，可能对人类生命财产安全造成严重威胁。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海上和航空交通是现代社会的重要交通方式，但地震发生时，海上和航空交通也面临较大的安全风险。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通过制定地震演练应急预案中的海上与航空交通安全措施，提高相关人员应对地震等突发事件的能力，保障海上和航空交通的安全。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有助于减少地震等自然灾害对人类生命财产安全的威胁，维护社会稳定和经济发展。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地震演练应急预案概述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5417" r="1541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地震演练应急预案是指为应对地震灾害而制定的应急计划和措施，旨在确保在地震发生时能够迅速、有效地进行救援和应对工作，最大程度地减少人员伤亡和财产损失。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地震演练应急预案的定义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3" b="25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地震演练应急预案的重要性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提高应对地震灾害的能力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通过制定和实施地震演练应急预案，可以加强政府、企业和社区的应对能力，提高救援效率，减少人员伤亡和财产损失。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地震演练应急预案的制定和实施可以确保在地震发生时，能够迅速启动救援工作，保障人民的生命财产安全。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地震演练应急预案的制定和实施可以增强社会稳定性，减少因地震灾害引发的社会动荡和恐慌。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对应急预案进行培训和演练，提高相关人员的应对能力和救援技能，确保在地震发生时能够迅速、有效地进行救援工作。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根据地震灾害的特点和可能的影响范围，制定相应的应急预案，包括救援组织、救援力量、救援物资、救援路线等方面的规划。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对应急预案进行评估和改进，根据实际情况不断完善和优化应急预案，提高其针对性和实用性。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地震演练应急预案的制定和实施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海上交通安全措施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定期组织船员和乘客进行紧急疏散和转移演练，提高应对紧急情况的能力和反应速度。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配备必要的安全设施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确保船舶上配备足够的安全设施，如救生艇、救生衣、灭火器等，并定期进行检查和维护。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制定详细的疏散和转移计划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根据船舶的类型、大小和承载人数，制定相应的疏散和转移方案，明确疏散路线和安全区域。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船舶紧急疏散和转移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在地震发生后，加强海上交通管制，合理调配船舶航行，避免船舶拥堵和碰撞。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加强海上交通管制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建立协调机制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及时发布航行警告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958" r="20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建立海上交通协调机制，加强船舶之间的信息沟通和协作，确保海上交通有序进行。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及时发布航行警告，提醒船舶注意安全，避开危险区域。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海上交通管制和协调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https://d.book118.com/647134043020006031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2024-09-03T03:10:28.846</cp:lastPrinted>
  <dcterms:created xsi:type="dcterms:W3CDTF">2024-09-02T19:10:28Z</dcterms:created>
  <dcterms:modified xsi:type="dcterms:W3CDTF">2024-09-02T19:10:30Z</dcterms:modified>
</cp:coreProperties>
</file>