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87B9B-0ECE-4890-8EA0-39695C3A7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313D0-D85C-43DD-843B-6CE8E159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3B28B-6244-4757-9635-B454E5210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0D2A8-4142-44D4-A431-B2263D39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AEC8DB-E70E-449F-80DF-8BBB54D82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D1A99-BF44-4BCD-BB1A-F4AEC6029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42574-DCD8-421A-9B21-4EC245D90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42778-8ADF-4164-BEB1-EE746BB5A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D104B-F803-4180-8A9F-0C8CFB92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F2583-086D-4D25-A1AE-F6E9AA5A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1F3E3-1E65-4733-8B48-00C0ADA57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4122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子宫体癌护理查房PPT课件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子宫体癌护理查房总结与展望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子宫体癌概述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74" r="17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子宫体癌是指发生在子宫内膜的一组上皮性恶性肿瘤，也称为子宫内膜腺癌。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根据组织学特点，子宫体癌可分为腺癌、腺鳞癌、透明细胞癌等类型。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27" b="13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子宫体癌的病因尚未完全明确，但与内分泌失调、遗传因素、免疫功能低下、外源性雌激素刺激等因素有关。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子宫体癌的发生与多种基因突变和信号转导异常有关，如抑癌基因P53、PTEN等的突变或失活，以及雌激素受体、孕激素受体等的异常表达。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子宫体癌早期常无明显症状，随着病情发展可能出现阴道不规则流血、腹痛、阴道分泌物增多等症状。晚期可能出现贫血、消瘦等恶病质表现。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子宫体癌的诊断主要依靠病理组织学检查，通过子宫内膜活检或刮宫术获取标本进行病理诊断。同时需要进行妇科检查、影像学检查等辅助检查，以全面评估病情和制定治疗方案。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子宫体癌的护理评估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评估患者的体温、脉搏、呼吸和血压等指标，了解患者的生理状态。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观察患者的体重变化，了解病情对营养状况的影响。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评估患者的疼痛程度，采取相应的护理措施缓解疼痛。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观察患者的情绪变化，了解其心理状态。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采用相关量表评估患者的焦虑和抑郁程度，提供心理支持。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评估患者的睡眠状况，改善睡眠环境，提高睡眠质量。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患者家庭和社会支持评估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了解家庭成员的支持情况，鼓励家属参与护理，提供必要的家庭护理指导。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了解患者的社会支持网络，提供相应的社会资源链接，增强社会支持力度。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评估社区资源状况，为患者提供合适的社区服务，如康复护理、日间照料等。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子宫体癌的护理措施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根据疼痛程度，遵医嘱给予适当的止痛药物，如非处方药或处方药。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如热敷、按摩等，有助于缓解疼痛。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与患者沟通，给予心理安慰和支持，减轻其焦虑和疼痛感。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07" r="96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与患者建立良好的信任关系，了解其心理需求和顾虑。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针对患者的心理问题，如恐惧、焦虑等，进行适当的心理疏导和干预。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向患者提供关于子宫体癌的相关知识，帮助其了解疾病和治疗方案。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鼓励家属给予患者情感支持，减轻患者的心理负担。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提供信息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https://d.book118.com/647134122013006025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2024-08-29T11:06:55.308</cp:lastPrinted>
  <dcterms:created xsi:type="dcterms:W3CDTF">2024-08-29T03:06:55Z</dcterms:created>
  <dcterms:modified xsi:type="dcterms:W3CDTF">2024-08-29T03:06:57Z</dcterms:modified>
</cp:coreProperties>
</file>