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2A901-E9AC-4983-9A96-BA8F76FB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78E65-0685-40B9-A6F0-32CF2251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1CD66-936F-412C-928B-388A9560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2E2DB-B406-40E5-9F9C-94798DED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389F1-B8B6-4F64-B95F-A903F506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B59D2-236B-44E1-8BC2-E704967BA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96651-071B-4480-9085-329A349A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B3C4D-BC62-4BD6-A661-092A17E3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F2F75-D93B-4D2E-BAA0-682EB48F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D7C2A-D96B-48C3-B444-E2EADCD0F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97817-760D-42D2-8CCE-27278D4A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5052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家庭地震演练如何保护家人的生命和财产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家庭地震应急准备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家庭地震演练的重要性与实践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7" r="2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地震是由于地球内部的地壳运动或板块间的相互作用，导致地壳的快速振动或断裂。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地震的成因主要有构造地震、火山地震和塌陷地震等几种类型，其中构造地震是最常见的成因。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地震的定义与成因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地震可能导致房屋倒塌、地面开裂等，造成人员伤亡。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62" r="109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地震可能导致房屋、道路、桥梁等设施损坏，造成财产损失。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地震可能导致山体滑坡、泥石流等自然灾害，破坏生态环境。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地震的预警与应对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地震预警系统是通过监测地震波的方式，提前发出地震预警，为人们提供逃生时间。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在地震发生时，应保持冷静，迅速采取正确的应对措施，如躲在桌子下、关闭火源和煤气等。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家庭地震应急准备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确定紧急联络方式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在紧急情况下，能够迅速联系到家人和外部救援力量。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规划逃生路线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熟悉家庭周围的逃生路径，包括安全出口、楼梯和电梯等。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设定集合地点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在逃生后，家庭成员应集合在指定的安全地点，以便相互确认安全。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包括绷带、消毒液、止痛药等基本医疗用品。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准备足够的食物和水，以备在紧急情况下维持基本生活需求。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储备食品和水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如手电筒、蜡烛等，以便在停电或黑暗环境中照明。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准备照明工具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准备应急物资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了解地震的基本知识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让家庭成员了解地震的原理、预警信号和应对措施。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进行模拟演练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模拟地震发生时的情景，进行家庭紧急疏散和自救演练，提高应对能力。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学习基本的急救技巧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如止血、心肺复苏等，以便在紧急情况下能够自救和救助他人。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家庭成员的应急培训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https://d.book118.com/647135052010006031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2024-09-03T00:10:51.869</cp:lastPrinted>
  <dcterms:created xsi:type="dcterms:W3CDTF">2024-09-02T16:10:51Z</dcterms:created>
  <dcterms:modified xsi:type="dcterms:W3CDTF">2024-09-02T16:10:53Z</dcterms:modified>
</cp:coreProperties>
</file>