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CB58D-C430-46EF-A6EA-554BE82E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E534B-E292-4682-9125-C3A19BE97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6FD37-BDD7-4ADB-AF82-538282BD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CFF42-E81D-4F20-A7C4-6F48382A9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77BB2-B898-42BA-8231-3162FBBA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01F81-7EDB-4A8C-B4A5-5F38649D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DEA80-8D8E-489F-AB86-B753AC7AC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E5B58-64C6-4F08-AFDA-38734807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6E6FC-797D-4B99-9504-62583260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E96A6-BFAA-4F03-8F27-72167DEE5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3EE88-9105-4CFE-AAC2-E0D0524F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515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道路运政管理信息系统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运输业务管理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执法监督管理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系统安全与可靠性保障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当前道路运政管理信息化程度较低，数据共享和交互存在障碍，影响管理效率。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监管手段有限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传统的管理手段已无法满足日益增长的运输市场需求，急需引入新的监管技术和方法。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随着信息化程度的提高，数据安全和隐私保护问题日益突出，需要加强相关技术和制度建设。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道路运政管理现状及挑战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促进数据共享与交互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保障数据安全与隐私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通过信息化手段，实现道路运政管理流程的自动化和智能化，提高管理效率。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推动道路运政管理部门与其他相关部门之间的数据共享和交互，提高协同效率。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引入先进的监管技术和方法，加强对运输市场的监管力度，保障市场公平竞争。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建立完善的数据安全和隐私保护机制，确保系统数据的安全性和隐私性。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系统架构及功能模块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采用先进的分布式系统架构，支持大数据处理和云计算技术，确保系统的高可用性和可扩展性。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包括运输企业管理、从业人员管理、车辆管理、运输市场监管、统计分析等模块，涵盖道路运政管理的各个方面。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数据交互与共享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支持与其他相关系统的数据交互和共享，如公安交通管理系统、税务系统等，实现跨部门协同管理。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采用先进的数据加密和存储技术，确保系统数据的安全性和隐私性。同时，建立完善的权限管理机制，防止数据泄露和滥用。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667" r="2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道路基础信息查询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提供多种查询方式，方便用户快速准确地获取所需道路基础信息。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道路基础信息录入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将道路的名称、等级、长度、宽度、设计时速等基础信息录入系统。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道路基础信息维护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对道路基础信息进行定期更新和维护，确保信息的准确性和时效性。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道路基础信息管理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运输企业信息录入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将运输企业的名称、地址、联系方式、经营范围等基础信息录入系统。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运输企业信息维护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对运输企业信息进行定期更新和维护，确保信息的准确性和时效性。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运输企业信息查询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提供多种查询方式，方便用户快速准确地获取所需运输企业信息。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运输企业信息管理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19" r="33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从业人员信息录入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将从业人员的姓名、性别、年龄、从业资格证号、所属企业等基础信息录入系统。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从业人员信息维护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对从业人员信息进行定期更新和维护，确保信息的准确性和时效性。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从业人员信息查询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提供多种查询方式，方便用户快速准确地获取所需从业人员信息。同时，系统还支持对从业人员信息的统计和分析，为管理部门提供决策支持。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从业人员信息管理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运输业务管理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对客运企业的资质进行审核和管理，确保企业具备从事客运业务的合法资格。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客运企业资质管理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客运线路管理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客运车辆管理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客运票价管理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对客运线路进行规划和管理，包括线路的开辟、调整、取消等，确保客运服务的覆盖范围和运营效率。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对客运车辆进行登记和管理，包括车辆的技术状况、安全设施、运营证等，确保车辆符合运营要求。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对客运票价进行制定和调整，确保票价的合理性和公平性，维护乘客和企业的合法权益。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客运业务管理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对货运企业的资质进行审核和管理，确保企业具备从事货运业务的合法资格。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货运企业资质管理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对货运市场进行监管和管理，包括市场秩序、运价、服务质量等，确保市场的公平竞争和良性发展。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货运市场管理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对货运车辆进行登记和管理，包括车辆的技术状况、安全设施、运营证等，确保车辆符合运营要求。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货运车辆管理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对货物托运和承运过程进行管理，包括货物的受理、装载、运输、交付等，确保货物的安全、及时送达。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货物托运与承运管理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货运业务管理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危险品运输管理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危险品运输企业资质管理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对从事危险品运输的企业进行严格的资质审核和管理，确保企业具备从事危险品运输的合法资格和专业能力。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危险品运输从业人员管理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对从事危险品运输的从业人员进行专业的培训和考核，确保从业人员具备危险品运输的专业知识和技能。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危险品运输车辆管理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对危险品运输车辆进行特殊的管理和监管，包括车辆的安全设施、标志标识、技术状况等，确保车辆符合危险品运输的特殊要求。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危险品运输过程监管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对危险品运输过程进行全程的监管和管理，包括危险品的装载、运输、卸载等，确保危险品的安全运输和及时处理突发情况。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执法监督管理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https://d.book118.com/647135150005006035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2024-09-09T05:53:38.880</cp:lastPrinted>
  <dcterms:created xsi:type="dcterms:W3CDTF">2024-09-08T21:53:38Z</dcterms:created>
  <dcterms:modified xsi:type="dcterms:W3CDTF">2024-09-08T21:53:41Z</dcterms:modified>
</cp:coreProperties>
</file>