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6B867-AE78-440B-87CE-D455ABDC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41296-3701-47EA-A703-FE575603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F112E-7B33-4D3F-A36B-4418A2EC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520B6-86E6-4890-8474-540FA47D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F9C97-4356-42E1-93C8-C06E2226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4ABC7-49A7-4976-83C1-EA3E77F7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A6B74-D3D1-4AAD-807D-E58FB430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C06DD-D62E-4478-A58B-6C9D3596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8434E-50A0-45E5-9C59-B135D794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43165-556D-46C5-A977-ED19690C3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472F1-11D8-49A4-846F-DF73ABFE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6014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教育科技专业培训在线测验与课程评估的有效方法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在线测验的有效方法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课程评估的有效方法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在线测验与课程评估的实践案例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教育科技在在线测验与课程评估中的优势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提升教育科技专业素养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通过专业培训，使教育工作者掌握教育科技的基本理念、方法和技能，提升其在教育领域的专业素养。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适应教育信息化发展趋势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随着信息技术的快速发展，教育信息化已成为必然趋势。通过培训，帮助教育工作者适应这一趋势，更好地利用信息技术改进教学方法、提高教学效果。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推动教育创新与发展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教育科技专业培训有助于激发教育工作者的创新思维，推动教育的创新与发展，培养具备21世纪技能的学生。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在线测验与课程评估的重要性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及时反馈学习效果：通过在线测验，教育工作者可以及时了解自己的学习进度和效果，发现自身在知识和技能方面的不足，为后续学习提供有针对性的指导。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调整教学策略：通过分析在线测验结果，教育工作者可以了解学生在哪些方面存在困难，从而调整教学策略和方法，提高教学效果。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评估课程质量：课程评估是对课程质量进行全面、客观评价的重要手段。通过在线测验和课程评估，可以收集学生和教师的反馈意见，对课程内容和教学方法进行改进和优化。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：在线测验和课程评估不仅是对学生学习效果的检验，也是对教育工作者教学效果的评估。通过分析评估结果，教育工作者可以发现自身在教学过程中的不足和问题，进而进行反思和改进，不断提高自己的教学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在线测验的有效方法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根据测验的目的和规模，选择具备在线考试、自动评分、成绩统计等功能的平台。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确定平台功能需求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确保所选平台在高峰期和大规模使用时能保持稳定运行，避免技术故障影响测验进行。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考虑平台稳定性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确保平台具备数据加密、用户权限管理等安全措施，保障测验数据的安全性和隐私保护。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评估平台安全性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选择合适的测验平台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明确测验目标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根据教学目标和课程内容，明确测验的考察点和难度水平。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制定详细的题目规范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遵循教学目标和课程大纲，制定详细的题目规范，包括题型、题量、分值等。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确保题目质量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对题目进行多次审查和测试，确保题目表述清晰、准确，无歧义，难度适中。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设计合理的测验内容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严格监考和防作弊措施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通过摄像头监控、随机生成试卷、限制切屏等方式，确保测验的公正性和真实性。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提供成绩反馈和申诉机制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及时向考生提供成绩反馈，并设立申诉机制，处理考生对成绩的异议和申诉。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设定统一的测验时间和环境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为所有考生设定统一的测验时间和环境，避免因时间和环境差异导致的不公平现象。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542" r="2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确保测验的公平公正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课程评估的有效方法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16" b="70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明确课程评估的目的，如了解学员掌握程度、评估教学质量等。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根据课程目标和教学内容，制定相应的评估标准，如成绩、参与度、作业完成情况等。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学习行为数据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收集学员在课程中的学习行为数据，如观看视频时长、讨论区发言情况等。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通过问卷调查、在线评价等方式收集学员对课程的反馈意见。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测验成绩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记录学员在课程中的测验成绩，以量化方式展现学员掌握情况。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收集全面的评估数据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将学员的测验成绩、学习行为数据与评估标准进行对比分析，找出差距和不足。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运用统计学方法对收集到的数据进行处理和分析，以图表等形式直观展示评估结果。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邀请教育专家或资深教师对课程进行评估，提供专业的意见和建议。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采用科学的评估方法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在线测验与课程评估的实践案例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https://d.book118.com/647136014006006042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2024-09-15T03:26:29.837</cp:lastPrinted>
  <dcterms:created xsi:type="dcterms:W3CDTF">2024-09-14T19:26:29Z</dcterms:created>
  <dcterms:modified xsi:type="dcterms:W3CDTF">2024-09-14T19:26:31Z</dcterms:modified>
</cp:coreProperties>
</file>