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9C215-5AC4-417F-8319-5D987F369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B7781-1CBC-4C48-9C2C-72A92A94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24985-6B47-4CE5-BDED-DC07043A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8EA86-397D-465C-9429-22B668B2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2CFF9-7AB2-4314-9404-375C99C6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3E5BF-C49C-4831-855E-E3D78C5F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9FD20-ED8C-4EE9-890A-14D5151B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27215-DA5E-4BE7-B420-666850CD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FA8CB-CFEA-4217-A97F-5DCD6A2E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37CFC-B9BC-4D00-8040-A04A618A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70C25-5C18-48D7-B1AF-E4BC4384C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10230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/或换气功能严重障碍，机体在静息状态下亦不能维持足够的气体交换，导致低氧血症，并伴有不同程度的高碳酸血症，进而发生一系列病理生理改变和相应临床表现的综合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急性呼吸衰竭、慢性呼吸衰竭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114" b="3911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通气不足、弥散障碍、通气/血流比例失调、肺动-静脉样分流。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呼吸道病变、肺组织病变、肺血管疾病、胸廓病变、神经中枢及其传导系统呼吸肌疾患。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呼吸困难、发绀、精神神经症状、循环系统表现、消化和泌尿系统表现。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在海平面、静息状态、呼吸空气条件下，动脉血氧分压(PaO2)＜60mmHg，伴或不伴二氧化碳分压(PaCO2)＞50mmHg，并排除心内解剖分流和原发于心排出量降低等因素，可诊为呼吸衰竭。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了解患者既往病史、家族史、用药情况等，判断呼吸衰竭发生的原因。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观察患者生命体征，检查呼吸频率、节律、深度等指标，评估患者呼吸衰竭的程度。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根据病情需要，进行血气分析、血常规、肝肾功能等相关检查，了解患者呼吸衰竭的具体原因和病情严重程度。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828" b="1282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气体交换受损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由于肺部病变或通气障碍，患者无法正常进行气体交换。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潜在并发症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呼吸衰竭可能导致其他并发症，如肺性脑病、心律失常等。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由于呼吸困难和病情严重，患者可能产生焦虑、恐惧等心理问题。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根据病情需要，给予患者适当的氧疗，以提高血氧饱和度。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根据医嘱使用相关药物，如平喘药、抗炎药等，以缓解症状和改善病情。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及时清除呼吸道分泌物，保持呼吸道通畅，必要时使用机械通气辅助呼吸。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关注患者心理状态，给予心理支持和安慰，缓解焦虑、恐惧等情绪问题。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及时清除呼吸道分泌物，保持呼吸道通畅，以改善通气和换气功能。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75" b="145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根据病情需要，协助患者取舒适卧位，以减轻呼吸困难。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密切监测患者的呼吸频率、节律、深度和血氧饱和度等指标，及时发现病情变化。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根据病情选择氧疗方式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对于需要氧疗的患者，应根据病情选择适当的氧疗方式，如鼻导管吸氧、面罩吸氧等。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监测氧疗效果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在氧疗过程中，应密切监测患者的血氧饱和度和呼吸情况，及时调整氧流量或供氧浓度。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注意用氧安全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在使用氧气时，应注意安全，避免发生火灾或爆炸等意外事故。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监测呼吸机参数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密切监测呼吸机的各项参数，如潮气量、气道压力、呼吸频率等，确保机械通气效果。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在使用机械通气时，应注意观察患者的反应，如是否有呼吸困难、人机对抗等情况，及时处理。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确保呼吸机管道连接正确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在机械通气过程中，应确保呼吸机管道连接正确，避免漏气或脱落。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https://d.book118.com/647141023001006031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2024-09-02T21:58:10.231</cp:lastPrinted>
  <dcterms:created xsi:type="dcterms:W3CDTF">2024-09-02T13:58:10Z</dcterms:created>
  <dcterms:modified xsi:type="dcterms:W3CDTF">2024-09-02T13:58:12Z</dcterms:modified>
</cp:coreProperties>
</file>