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82A816D-A530-412F-B0E0-24AC8EE9B5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7111E1-3BB8-4A46-A118-459E3E3E58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BDF1E0C-9A82-41A5-AC67-BC6B4572D7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C9322EB-0DED-4F51-ADF2-1099640804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9F8ED0D-324D-4A56-BA19-98D0071BBF3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3DDD68D-10B6-48D4-829A-65091C8DD3A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A9D08F2-4919-4217-AADA-F90FFBF7477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17144D-5E9B-4F3F-8443-F87B2EACAD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655CE2-59A7-4C16-9D49-286BFCCBB6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24D3A3-B756-4012-B329-2DD565CDB4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EDB0DA-E818-4C33-9EEA-8848148F8F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7142103034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经济法概论之产业投资法课件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产业投资法概述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产业投资法的基本制度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产业投资的法律风险与防范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产业投资的法律监管与保障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产业投资法的实践与发展</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产业投资法概述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产业投资法的定义：产业投资法是调整产业投资活动中形成的各种社会关系的法律规范的总称。它以促进产业结构优化、引导产业升级为目标，通过规范政府、企业和其他投资主体的权利义务，保障和促进产业投资的顺利实施。</a:t>
            </a:r>
          </a:p>
          <a:p>
            <a:pPr marL="203200" lvl="0" indent="-203200">
              <a:lnSpc>
                <a:spcPct val="120000"/>
              </a:lnSpc>
              <a:buFont typeface="Arial"/>
              <a:buChar char="•"/>
            </a:pPr>
            <a:r>
              <a:rPr lang="en-US" sz="900">
                <a:solidFill>
                  <a:srgbClr val="FFFFFF">
                    <a:alpha val="100000"/>
                  </a:srgbClr>
                </a:solidFill>
                <a:latin typeface="Microsoft Yahei"/>
                <a:ea typeface="Microsoft Yahei"/>
                <a:cs typeface="Microsoft Yahei"/>
              </a:rPr>
              <a:t>产业导向性：产业投资法以国家产业政策为导向，通过调整投资方向和规模，引导社会资本流入国家鼓励的产业和领域。</a:t>
            </a:r>
          </a:p>
          <a:p>
            <a:pPr marL="203200" lvl="0" indent="-203200">
              <a:lnSpc>
                <a:spcPct val="120000"/>
              </a:lnSpc>
              <a:buFont typeface="Arial"/>
              <a:buChar char="•"/>
            </a:pPr>
            <a:r>
              <a:rPr lang="en-US" sz="900">
                <a:solidFill>
                  <a:srgbClr val="FFFFFF">
                    <a:alpha val="100000"/>
                  </a:srgbClr>
                </a:solidFill>
                <a:latin typeface="Microsoft Yahei"/>
                <a:ea typeface="Microsoft Yahei"/>
                <a:cs typeface="Microsoft Yahei"/>
              </a:rPr>
              <a:t>政策灵活性：产业投资法允许政府根据国家经济发展需要和产业政策调整，制定灵活的投资政策，以适应不同时期的发展需求。</a:t>
            </a:r>
          </a:p>
          <a:p>
            <a:pPr marL="203200" lvl="0" indent="-203200">
              <a:lnSpc>
                <a:spcPct val="120000"/>
              </a:lnSpc>
              <a:buFont typeface="Arial"/>
              <a:buChar char="•"/>
            </a:pPr>
            <a:r>
              <a:rPr lang="en-US" sz="900">
                <a:solidFill>
                  <a:srgbClr val="FFFFFF">
                    <a:alpha val="100000"/>
                  </a:srgbClr>
                </a:solidFill>
                <a:latin typeface="Microsoft Yahei"/>
                <a:ea typeface="Microsoft Yahei"/>
                <a:cs typeface="Microsoft Yahei"/>
              </a:rPr>
              <a:t>权益保障性：产业投资法注重保护投资者权益，通过建立健全投资保障机制，降低投资风险，激发社会资本的投资热情。</a:t>
            </a:r>
          </a:p>
        </p:txBody>
      </p:sp>
      <p:pic>
        <p:nvPicPr>
          <p:cNvPr id="6" name="Picture 6"/>
          <p:cNvPicPr>
            <a:picLocks noChangeAspect="1"/>
          </p:cNvPicPr>
          <p:nvPr/>
        </p:nvPicPr>
        <p:blipFill>
          <a:blip r:embed="rId2">
            <a:alphaModFix/>
          </a:blip>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产业投资法的定义与特点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71" r="127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在制定和实施产业投资法时，应将产业政策与法律法规相结合，确保产业政策的合法性和可操作性。</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产业政策与法律法规相结合原则</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产业投资法应保障公平竞争和市场准入，防止行政垄断和行业垄断，鼓励各类市场主体平等参与产业投资活动。</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公平竞争与市场准入原则</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产业投资法应建立健全风险防范机制和投资者权益保障机制，降低投资风险，保障投资者合法权益。</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风险防范与权益保障原则</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产业投资法应注重可持续发展，合理配置资源，保护生态环境，实现经济效益和社会效益的统一。</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可持续发展原则</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产业投资法的基本原则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167" r="171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通过规范和引导产业投资活动，推动产业结构优化升级，提高国家经济整体竞争力。</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促进产业结构优化升级</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激发社会资本活力</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推动科技创新和人才培养</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促进区域协调发展</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产业投资法通过降低投资门槛、保障投资者权益等措施，激发社会资本活力，扩大投资规模。</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产业投资法鼓励企业加大科技创新和人才培养投入，推动科技成果转化和高端人才引进。</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产业投资法通过引导社会资本流向不同地区，推动区域协调发展，缩小地区发展差距。</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产业投资法的作用与意义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产业投资法的基本制度</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规定企业进入特定产业的条件和程序，确保产业安全和有序发展。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产业投资准入制度是企业进入特定产业的门槛，包括企业资质、技术水平、资金实力等方面的要求。该制度的目的是为了确保企业具备足够的实力和条件，能够为产业的健康有序发展做出贡献，同时防止不具备条件的企业进入，避免盲目投资和资源浪费。</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产业投资准入制度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规范企业投资资金来源和使用，保障产业投资资金的有效供给。</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产业投资资金制度规定了企业投资资金的来源和用途，包括自有资金、银行贷款、股权融资等多种方式。该制度的目的是为了保障产业投资资金的有效供给，促进产业的发展。同时，该制度还规范了企业资金使用的行为，防止资金滥用和违规使用。</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产业投资资金制度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鼓励企业进行技术创新，提高产业技术水平和竞争力。</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产业投资技术制度鼓励企业进行技术创新和研发，提高产业的技术水平和竞争力。政府可以通过财政资金支持、税收优惠、知识产权保护等多种方式来促进企业进行技术创新。同时，该制度还规范了技术转移和成果转化的行为，保障技术创新的成果能够得到有效应用和推广。</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产业投资技术制度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https://d.book118.com/647142103034006030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2024-09-01T18:13:42.100</cp:lastPrinted>
  <dcterms:created xsi:type="dcterms:W3CDTF">2024-09-01T10:13:42Z</dcterms:created>
  <dcterms:modified xsi:type="dcterms:W3CDTF">2024-09-01T10:13:43Z</dcterms:modified>
</cp:coreProperties>
</file>