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4FAD66-9B1D-4200-BC56-E30AE3AC84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D5F61C-3916-40D4-8FE0-E947734CC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9FA730-4EB9-4D9A-98AA-5002512CF8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5C1A73-ADBB-4773-B293-C942EB3E17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259F02-9C25-4BC9-AC81-27515BF169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33DCFD-60B0-42E8-ACB2-59B1C07551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A88F61-84E9-477E-87F2-AECAD4098C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238CC0-6851-48BB-9A86-DC48AFC2E0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65559E-B05E-413C-93DC-5E6E3CF1C6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98E6D3-F011-42B4-9A7F-C0B535749E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6039E5-2882-4262-A8B6-F1FEEE3E6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4301403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2024-01-22</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华为企业网络接入产品详细介绍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产品概述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硬件设备及特性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软件功能及特点</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解决方案与应用场景</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技术支持与服务体系</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成功案例与客户评价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产品概述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6040" r="3604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926" r="2692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华为企业网络接入产品是指华为公司提供的一系列用于实现企业网络接入的设备和解决方案。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这些产品的主要功能包括提供高速、安全、可靠的网络接入服务，支持多种接入方式和协议，以及进行网络管理和维护等。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14982" b="1498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企业网络接入需求增长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随着企业业务的不断扩展和信息化程度的提高，企业对网络接入的需求也在不断增加。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多样化接入方式需求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企业网络接入需要支持多种接入方式，如有线接入、无线接入、VPN接入等，以满足不同场景下的需求。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高安全性要求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企业网络接入涉及到企业的重要数据和业务，因此需要具备高安全性，防止未经授权的访问和攻击。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华为AR系列路由器是企业网络接入的核心设备之一，提供高性能的路由和交换功能，支持多种接入方式和协议。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AR系列路由器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华为AP系列无线接入点为企业提供高性能的无线接入服务，支持最新的Wi-Fi标准，具备高可靠性、高安全性和易管理性。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AP系列无线接入点</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华为USG系列防火墙为企业提供全面的网络安全防护，包括访问控制、入侵防御、病毒防护等功能。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USG系列防火墙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华为S系列交换机是企业网络接入的重要组成部分，提供高性能的交换和路由功能，支持多种接入方式和协议。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S系列交换机</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华为企业网络接入产品系列</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硬件设备及特性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高性能、大容量的核心交换机，适用于大型数据中心和核心网络。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S系列交换机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5796" r="1579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CE系列交换机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E系列交换机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4624" r="146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企业级交换机，提供丰富的业务特性和强大的扩展能力。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智能交换机，适用于园区网络接入和汇聚。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交换机系列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高端路由器，适用于大型企业和运营商核心网络。</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5417" r="15417"/>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NE系列路由器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企业级路由器，提供全面的路由、交换、安全等特性。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AR系列路由器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智能路由器，适用于中小企业分支机构网络接入。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ER系列路由器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路由器系列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191" b="119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高性能、高可靠性的企业级无线接入点，支持802.11n/ac/ax等标准。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集中管理、控制无线接入点，提供无缝漫游、快速认证等特性。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无线接入点系列</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AC系列无线控制器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AP系列无线接入点</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IPS/IDS系列入侵防御系统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实时监测网络流量，发现和防御网络攻击。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USG系列防火墙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高性能防火墙，提供全面的网络安全防护。</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NGFW系列防火墙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下一代防火墙，集成防火墙、VPN、入侵防御等多种安全功能。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防火墙及安全设备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软件功能及特点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提供高效、稳定的网络运行环境，支持多种网络协议和服务。</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华为自研网络操作系统</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实现高性能、高可用性，满足大规模网络部署需求。</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分布式架构</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支持自动化配置、故障自愈等智能功能，降低运维成本。</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智能化管理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网络操作系统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流量识别与分类</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精确识别各类应用流量，实现精细化流量管理。</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流量优化与加速</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采用先进的数据压缩、缓存等技术，提升网络传输效率。</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流量调度与负载均衡</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根据网络状况和应用需求，智能调度流量，确保关键业务顺畅运行。</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流量管理与优化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集成高性能防火墙，有效防范网络攻击和病毒入侵。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防火墙功能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实时监测网络异常行为，及时发现并阻断潜在威胁。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入侵检测与防御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采用国际标准的加密算法，确保数据传输安全、可靠。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数据加密与完整性保护</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网络安全防护策略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https://d.book118.com/647143014031006040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2024-09-12T11:18:37.023</cp:lastPrinted>
  <dcterms:created xsi:type="dcterms:W3CDTF">2024-09-12T03:18:37Z</dcterms:created>
  <dcterms:modified xsi:type="dcterms:W3CDTF">2024-09-12T03:18:39Z</dcterms:modified>
</cp:coreProperties>
</file>