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9783A-FFF1-4777-97A0-FA15E2EE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F2600-94DE-4A3E-860A-EBC38985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E0DAC-DC7C-4477-9154-7E110B4DF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D8CBA-FA6C-4CF8-844C-FB6D970B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03328-1CDA-4CD4-B0F5-D4AA166A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9E1D7-A12E-47A4-8A5E-198E0980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FF6EB-2073-4BA8-A7F0-8C1EF78DC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06A1C-8F91-485D-8AE2-E71B3664C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B96B9-B084-4195-B05E-B83A6FF58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E068D-2BAE-4102-8E22-061A54BE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E7EC6-04E1-43CA-B7A7-DE858653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4400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糖尿病病人用药护理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糖尿病药物分类与使用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糖尿病病人用药护理要点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糖尿病病人日常护理建议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糖尿病病人用药护理案例分享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72" b="15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多饮、多尿、多食、体重下降（三多一少）是最常见的症状。此外，还可能出现视力模糊、皮肤瘙痒、肢体麻木等。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长期高血糖可能导致多种并发症，如心血管疾病、肾脏疾病、神经病变、视网膜病变等。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根据症状和血糖水平进行诊断。通常，空腹血糖≥7.0mmol/L或餐后2小时血糖≥11.1mmol/L即可诊断为糖尿病。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治疗方式包括饮食控制、运动锻炼、药物治疗和血糖监测。药物治疗主要包括口服降糖药和胰岛素注射。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糖尿病药物分类与使用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磺脲类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刺激胰岛素分泌，适用于胰岛功能尚存的2型糖尿病。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作用机制与磺脲类相似，起效快，作用时间短，适用于2型糖尿病早期餐后高血糖阶段或以餐后高血糖为主的老年患者。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抑制肝葡萄糖输出，改善外周组织对胰岛素的敏感性、增加对葡萄糖的摄取和利用而降低血糖，适用于2型糖尿病，尤其是肥胖者。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刺激胰岛素早时相分泌，降低餐后高血糖，适用于2型糖尿病早期餐后高血糖阶段或以餐后高血糖为主的老年患者。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增加靶组织对胰岛素作用的敏感性而降低血糖，改善胰岛素抵抗，适用于2型糖尿病伴有肥胖、高血压和血脂异常的患者。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非磺脲类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格列奈类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噻唑烷二酮类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双胍类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起效快，作用持续时间短，主要用于控制餐后高血糖。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速效胰岛素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起效较慢，作用持续时间较长，主要用于补充基础胰岛素分泌不足。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中效胰岛素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起效缓慢，作用持续时间较长，主要用于补充基础胰岛素分泌不足。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长效胰岛素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将短效和中效胰岛素按比例混合而成，用于控制餐后和基础血糖。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预混胰岛素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胰岛素类药物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用于控制糖尿病患者的血压。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调脂药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用于降低糖尿病患者的血脂水平。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用于预防糖尿病患者的心血管并发症。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糖尿病患者应定期进行复查，以便医生根据病情调整治疗方案。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服用药物后应留意身体反应，如有不适及时就医。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患者应遵循医生的建议，按时按量服用药物。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患者应避免自行调整药物剂量或更换药物。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避免自行调药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糖尿病病人用药护理要点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糖尿病病人的用药时机应根据血糖水平、饮食和运动情况来确定，通常在餐前或餐后立即服用。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糖尿病病人的用药剂量应严格遵医嘱，根据个体情况调整，避免剂量不足或过量。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用药时机与剂量控制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如出现心慌、出汗、头晕等症状，应立即补充糖分，如糖果、果汁等，并及时就医。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761" r="576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如恶心、呕吐、腹泻等，可适当调整饮食，避免油腻食物，如症状持续，请及时就医。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胃肠道不适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如出现皮疹、呼吸困难等症状，应立即停药并就医。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https://d.book118.com/647144004015006035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2024-09-09T08:27:20.146</cp:lastPrinted>
  <dcterms:created xsi:type="dcterms:W3CDTF">2024-09-09T00:27:20Z</dcterms:created>
  <dcterms:modified xsi:type="dcterms:W3CDTF">2024-09-09T00:27:22Z</dcterms:modified>
</cp:coreProperties>
</file>