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57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57362-4884-4364-B105-33854587B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84A10-3712-46AB-8664-37709596D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BFD19-3082-423B-84CD-E6D09B639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1CE9A-1F25-44D0-B154-B0D9399E5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E9FB6A-F6B4-4376-AE95-FB8B6ED5C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27F994-1D8F-4E17-A494-AE4685F0F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715721-1C01-4E76-8133-D2C0E1F07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847E1-D3D2-4E4C-9CB3-915035FEE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83DBD-DB02-4064-98E6-F3E6AB9A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F6191-A61E-4505-85C7-E5BE82927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C23DF-3535-4B46-A0F4-88545CFBF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/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/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/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/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>2024-01-08</a:t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2024-01-08</a:t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2024-01-08</a:t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2024-01-08</a:t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2024-01-08</a:t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2024-01-08</a:t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2024-01-08</a:t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2024-01-08</a:t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2024-01-08</a:t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2024-01-08</a:t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2024-01-08</a:t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2024-01-08</a:t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35" r:id="rId2"/>
    <p:sldLayoutId id="2147484636" r:id="rId3"/>
    <p:sldLayoutId id="2147484637" r:id="rId4"/>
    <p:sldLayoutId id="2147484638" r:id="rId5"/>
    <p:sldLayoutId id="2147484639" r:id="rId6"/>
    <p:sldLayoutId id="2147484640" r:id="rId7"/>
    <p:sldLayoutId id="2147484641" r:id="rId8"/>
    <p:sldLayoutId id="2147484642" r:id="rId9"/>
    <p:sldLayoutId id="2147484643" r:id="rId10"/>
    <p:sldLayoutId id="214748464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5.xml" /><Relationship Id="rId11" Type="http://schemas.openxmlformats.org/officeDocument/2006/relationships/tags" Target="../tags/tag416.xml" /><Relationship Id="rId12" Type="http://schemas.openxmlformats.org/officeDocument/2006/relationships/tags" Target="../tags/tag417.xml" /><Relationship Id="rId13" Type="http://schemas.openxmlformats.org/officeDocument/2006/relationships/tags" Target="../tags/tag418.xml" /><Relationship Id="rId14" Type="http://schemas.openxmlformats.org/officeDocument/2006/relationships/tags" Target="../tags/tag419.xml" /><Relationship Id="rId15" Type="http://schemas.openxmlformats.org/officeDocument/2006/relationships/tags" Target="../tags/tag420.xml" /><Relationship Id="rId16" Type="http://schemas.openxmlformats.org/officeDocument/2006/relationships/tags" Target="../tags/tag421.xml" /><Relationship Id="rId17" Type="http://schemas.openxmlformats.org/officeDocument/2006/relationships/tags" Target="../tags/tag422.xml" /><Relationship Id="rId18" Type="http://schemas.openxmlformats.org/officeDocument/2006/relationships/tags" Target="../tags/tag423.xml" /><Relationship Id="rId19" Type="http://schemas.openxmlformats.org/officeDocument/2006/relationships/tags" Target="../tags/tag424.xml" /><Relationship Id="rId2" Type="http://schemas.openxmlformats.org/officeDocument/2006/relationships/tags" Target="../tags/tag407.xml" /><Relationship Id="rId20" Type="http://schemas.openxmlformats.org/officeDocument/2006/relationships/tags" Target="../tags/tag425.xml" /><Relationship Id="rId21" Type="http://schemas.openxmlformats.org/officeDocument/2006/relationships/tags" Target="../tags/tag426.xml" /><Relationship Id="rId22" Type="http://schemas.openxmlformats.org/officeDocument/2006/relationships/tags" Target="../tags/tag427.xml" /><Relationship Id="rId23" Type="http://schemas.openxmlformats.org/officeDocument/2006/relationships/tags" Target="../tags/tag428.xml" /><Relationship Id="rId24" Type="http://schemas.openxmlformats.org/officeDocument/2006/relationships/tags" Target="../tags/tag429.xml" /><Relationship Id="rId25" Type="http://schemas.openxmlformats.org/officeDocument/2006/relationships/tags" Target="../tags/tag430.xml" /><Relationship Id="rId26" Type="http://schemas.openxmlformats.org/officeDocument/2006/relationships/tags" Target="../tags/tag431.xml" /><Relationship Id="rId27" Type="http://schemas.openxmlformats.org/officeDocument/2006/relationships/tags" Target="../tags/tag432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Relationship Id="rId6" Type="http://schemas.openxmlformats.org/officeDocument/2006/relationships/tags" Target="../tags/tag411.xml" /><Relationship Id="rId7" Type="http://schemas.openxmlformats.org/officeDocument/2006/relationships/tags" Target="../tags/tag412.xml" /><Relationship Id="rId8" Type="http://schemas.openxmlformats.org/officeDocument/2006/relationships/tags" Target="../tags/tag413.xml" /><Relationship Id="rId9" Type="http://schemas.openxmlformats.org/officeDocument/2006/relationships/tags" Target="../tags/tag4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6.xml" /><Relationship Id="rId3" Type="http://schemas.openxmlformats.org/officeDocument/2006/relationships/tags" Target="../tags/tag437.xml" /><Relationship Id="rId4" Type="http://schemas.openxmlformats.org/officeDocument/2006/relationships/tags" Target="../tags/tag4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7.xml" /><Relationship Id="rId11" Type="http://schemas.openxmlformats.org/officeDocument/2006/relationships/tags" Target="../tags/tag448.xml" /><Relationship Id="rId12" Type="http://schemas.openxmlformats.org/officeDocument/2006/relationships/tags" Target="../tags/tag449.xml" /><Relationship Id="rId13" Type="http://schemas.openxmlformats.org/officeDocument/2006/relationships/tags" Target="../tags/tag450.xml" /><Relationship Id="rId2" Type="http://schemas.openxmlformats.org/officeDocument/2006/relationships/tags" Target="../tags/tag439.xml" /><Relationship Id="rId3" Type="http://schemas.openxmlformats.org/officeDocument/2006/relationships/tags" Target="../tags/tag440.xml" /><Relationship Id="rId4" Type="http://schemas.openxmlformats.org/officeDocument/2006/relationships/tags" Target="../tags/tag441.xml" /><Relationship Id="rId5" Type="http://schemas.openxmlformats.org/officeDocument/2006/relationships/tags" Target="../tags/tag442.xml" /><Relationship Id="rId6" Type="http://schemas.openxmlformats.org/officeDocument/2006/relationships/tags" Target="../tags/tag443.xml" /><Relationship Id="rId7" Type="http://schemas.openxmlformats.org/officeDocument/2006/relationships/tags" Target="../tags/tag444.xml" /><Relationship Id="rId8" Type="http://schemas.openxmlformats.org/officeDocument/2006/relationships/tags" Target="../tags/tag445.xml" /><Relationship Id="rId9" Type="http://schemas.openxmlformats.org/officeDocument/2006/relationships/tags" Target="../tags/tag4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9.xml" /><Relationship Id="rId11" Type="http://schemas.openxmlformats.org/officeDocument/2006/relationships/tags" Target="../tags/tag460.xml" /><Relationship Id="rId12" Type="http://schemas.openxmlformats.org/officeDocument/2006/relationships/tags" Target="../tags/tag461.xml" /><Relationship Id="rId13" Type="http://schemas.openxmlformats.org/officeDocument/2006/relationships/tags" Target="../tags/tag462.xml" /><Relationship Id="rId14" Type="http://schemas.openxmlformats.org/officeDocument/2006/relationships/tags" Target="../tags/tag463.xml" /><Relationship Id="rId15" Type="http://schemas.openxmlformats.org/officeDocument/2006/relationships/tags" Target="../tags/tag464.xml" /><Relationship Id="rId16" Type="http://schemas.openxmlformats.org/officeDocument/2006/relationships/tags" Target="../tags/tag465.xml" /><Relationship Id="rId17" Type="http://schemas.openxmlformats.org/officeDocument/2006/relationships/tags" Target="../tags/tag466.xml" /><Relationship Id="rId2" Type="http://schemas.openxmlformats.org/officeDocument/2006/relationships/tags" Target="../tags/tag451.xml" /><Relationship Id="rId3" Type="http://schemas.openxmlformats.org/officeDocument/2006/relationships/tags" Target="../tags/tag452.xml" /><Relationship Id="rId4" Type="http://schemas.openxmlformats.org/officeDocument/2006/relationships/tags" Target="../tags/tag453.xml" /><Relationship Id="rId5" Type="http://schemas.openxmlformats.org/officeDocument/2006/relationships/tags" Target="../tags/tag454.xml" /><Relationship Id="rId6" Type="http://schemas.openxmlformats.org/officeDocument/2006/relationships/tags" Target="../tags/tag455.xml" /><Relationship Id="rId7" Type="http://schemas.openxmlformats.org/officeDocument/2006/relationships/tags" Target="../tags/tag456.xml" /><Relationship Id="rId8" Type="http://schemas.openxmlformats.org/officeDocument/2006/relationships/tags" Target="../tags/tag457.xml" /><Relationship Id="rId9" Type="http://schemas.openxmlformats.org/officeDocument/2006/relationships/tags" Target="../tags/tag4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2" Type="http://schemas.openxmlformats.org/officeDocument/2006/relationships/tags" Target="../tags/tag467.xml" /><Relationship Id="rId3" Type="http://schemas.openxmlformats.org/officeDocument/2006/relationships/tags" Target="../tags/tag468.xml" /><Relationship Id="rId4" Type="http://schemas.openxmlformats.org/officeDocument/2006/relationships/tags" Target="../tags/tag469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7.xml" /><Relationship Id="rId11" Type="http://schemas.openxmlformats.org/officeDocument/2006/relationships/tags" Target="../tags/tag488.xml" /><Relationship Id="rId12" Type="http://schemas.openxmlformats.org/officeDocument/2006/relationships/tags" Target="../tags/tag489.xml" /><Relationship Id="rId13" Type="http://schemas.openxmlformats.org/officeDocument/2006/relationships/tags" Target="../tags/tag490.xml" /><Relationship Id="rId2" Type="http://schemas.openxmlformats.org/officeDocument/2006/relationships/tags" Target="../tags/tag479.xml" /><Relationship Id="rId3" Type="http://schemas.openxmlformats.org/officeDocument/2006/relationships/tags" Target="../tags/tag480.xml" /><Relationship Id="rId4" Type="http://schemas.openxmlformats.org/officeDocument/2006/relationships/tags" Target="../tags/tag481.xml" /><Relationship Id="rId5" Type="http://schemas.openxmlformats.org/officeDocument/2006/relationships/tags" Target="../tags/tag482.xml" /><Relationship Id="rId6" Type="http://schemas.openxmlformats.org/officeDocument/2006/relationships/tags" Target="../tags/tag483.xml" /><Relationship Id="rId7" Type="http://schemas.openxmlformats.org/officeDocument/2006/relationships/tags" Target="../tags/tag484.xml" /><Relationship Id="rId8" Type="http://schemas.openxmlformats.org/officeDocument/2006/relationships/tags" Target="../tags/tag485.xml" /><Relationship Id="rId9" Type="http://schemas.openxmlformats.org/officeDocument/2006/relationships/tags" Target="../tags/tag4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91.xml" /><Relationship Id="rId3" Type="http://schemas.openxmlformats.org/officeDocument/2006/relationships/tags" Target="../tags/tag492.xml" /><Relationship Id="rId4" Type="http://schemas.openxmlformats.org/officeDocument/2006/relationships/tags" Target="../tags/tag4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94.xml" /><Relationship Id="rId3" Type="http://schemas.openxmlformats.org/officeDocument/2006/relationships/tags" Target="../tags/tag495.xml" /><Relationship Id="rId4" Type="http://schemas.openxmlformats.org/officeDocument/2006/relationships/tags" Target="../tags/tag496.xml" /><Relationship Id="rId5" Type="http://schemas.openxmlformats.org/officeDocument/2006/relationships/tags" Target="../tags/tag497.xml" /><Relationship Id="rId6" Type="http://schemas.openxmlformats.org/officeDocument/2006/relationships/tags" Target="../tags/tag498.xml" /><Relationship Id="rId7" Type="http://schemas.openxmlformats.org/officeDocument/2006/relationships/tags" Target="../tags/tag499.xml" /><Relationship Id="rId8" Type="http://schemas.openxmlformats.org/officeDocument/2006/relationships/tags" Target="../tags/tag500.xml" /><Relationship Id="rId9" Type="http://schemas.openxmlformats.org/officeDocument/2006/relationships/tags" Target="../tags/tag5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02.xml" /><Relationship Id="rId3" Type="http://schemas.openxmlformats.org/officeDocument/2006/relationships/tags" Target="../tags/tag503.xml" /><Relationship Id="rId4" Type="http://schemas.openxmlformats.org/officeDocument/2006/relationships/tags" Target="../tags/tag504.xml" /><Relationship Id="rId5" Type="http://schemas.openxmlformats.org/officeDocument/2006/relationships/tags" Target="../tags/tag5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06.xml" /><Relationship Id="rId3" Type="http://schemas.openxmlformats.org/officeDocument/2006/relationships/tags" Target="../tags/tag507.xml" /><Relationship Id="rId4" Type="http://schemas.openxmlformats.org/officeDocument/2006/relationships/tags" Target="../tags/tag508.xml" /><Relationship Id="rId5" Type="http://schemas.openxmlformats.org/officeDocument/2006/relationships/tags" Target="../tags/tag5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8.xml" /><Relationship Id="rId11" Type="http://schemas.openxmlformats.org/officeDocument/2006/relationships/tags" Target="../tags/tag519.xml" /><Relationship Id="rId12" Type="http://schemas.openxmlformats.org/officeDocument/2006/relationships/tags" Target="../tags/tag520.xml" /><Relationship Id="rId13" Type="http://schemas.openxmlformats.org/officeDocument/2006/relationships/tags" Target="../tags/tag521.xml" /><Relationship Id="rId14" Type="http://schemas.openxmlformats.org/officeDocument/2006/relationships/tags" Target="../tags/tag522.xml" /><Relationship Id="rId15" Type="http://schemas.openxmlformats.org/officeDocument/2006/relationships/tags" Target="../tags/tag523.xml" /><Relationship Id="rId16" Type="http://schemas.openxmlformats.org/officeDocument/2006/relationships/tags" Target="../tags/tag524.xml" /><Relationship Id="rId17" Type="http://schemas.openxmlformats.org/officeDocument/2006/relationships/tags" Target="../tags/tag525.xml" /><Relationship Id="rId18" Type="http://schemas.openxmlformats.org/officeDocument/2006/relationships/tags" Target="../tags/tag526.xml" /><Relationship Id="rId19" Type="http://schemas.openxmlformats.org/officeDocument/2006/relationships/tags" Target="../tags/tag527.xml" /><Relationship Id="rId2" Type="http://schemas.openxmlformats.org/officeDocument/2006/relationships/tags" Target="../tags/tag510.xml" /><Relationship Id="rId20" Type="http://schemas.openxmlformats.org/officeDocument/2006/relationships/tags" Target="../tags/tag528.xml" /><Relationship Id="rId21" Type="http://schemas.openxmlformats.org/officeDocument/2006/relationships/tags" Target="../tags/tag529.xml" /><Relationship Id="rId3" Type="http://schemas.openxmlformats.org/officeDocument/2006/relationships/tags" Target="../tags/tag511.xml" /><Relationship Id="rId4" Type="http://schemas.openxmlformats.org/officeDocument/2006/relationships/tags" Target="../tags/tag512.xml" /><Relationship Id="rId5" Type="http://schemas.openxmlformats.org/officeDocument/2006/relationships/tags" Target="../tags/tag513.xml" /><Relationship Id="rId6" Type="http://schemas.openxmlformats.org/officeDocument/2006/relationships/tags" Target="../tags/tag514.xml" /><Relationship Id="rId7" Type="http://schemas.openxmlformats.org/officeDocument/2006/relationships/tags" Target="../tags/tag515.xml" /><Relationship Id="rId8" Type="http://schemas.openxmlformats.org/officeDocument/2006/relationships/tags" Target="../tags/tag516.xml" /><Relationship Id="rId9" Type="http://schemas.openxmlformats.org/officeDocument/2006/relationships/tags" Target="../tags/tag5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30.xml" /><Relationship Id="rId3" Type="http://schemas.openxmlformats.org/officeDocument/2006/relationships/tags" Target="../tags/tag531.xml" /><Relationship Id="rId4" Type="http://schemas.openxmlformats.org/officeDocument/2006/relationships/tags" Target="../tags/tag53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33.xml" /><Relationship Id="rId3" Type="http://schemas.openxmlformats.org/officeDocument/2006/relationships/tags" Target="../tags/tag534.xml" /><Relationship Id="rId4" Type="http://schemas.openxmlformats.org/officeDocument/2006/relationships/tags" Target="../tags/tag535.xml" /><Relationship Id="rId5" Type="http://schemas.openxmlformats.org/officeDocument/2006/relationships/tags" Target="../tags/tag536.xml" /><Relationship Id="rId6" Type="http://schemas.openxmlformats.org/officeDocument/2006/relationships/tags" Target="../tags/tag537.xml" /><Relationship Id="rId7" Type="http://schemas.openxmlformats.org/officeDocument/2006/relationships/tags" Target="../tags/tag538.xml" /><Relationship Id="rId8" Type="http://schemas.openxmlformats.org/officeDocument/2006/relationships/tags" Target="../tags/tag539.xml" /><Relationship Id="rId9" Type="http://schemas.openxmlformats.org/officeDocument/2006/relationships/tags" Target="../tags/tag54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9.xml" /><Relationship Id="rId11" Type="http://schemas.openxmlformats.org/officeDocument/2006/relationships/tags" Target="../tags/tag550.xml" /><Relationship Id="rId12" Type="http://schemas.openxmlformats.org/officeDocument/2006/relationships/tags" Target="../tags/tag551.xml" /><Relationship Id="rId13" Type="http://schemas.openxmlformats.org/officeDocument/2006/relationships/tags" Target="../tags/tag552.xml" /><Relationship Id="rId14" Type="http://schemas.openxmlformats.org/officeDocument/2006/relationships/tags" Target="../tags/tag553.xml" /><Relationship Id="rId15" Type="http://schemas.openxmlformats.org/officeDocument/2006/relationships/tags" Target="../tags/tag554.xml" /><Relationship Id="rId16" Type="http://schemas.openxmlformats.org/officeDocument/2006/relationships/tags" Target="../tags/tag555.xml" /><Relationship Id="rId17" Type="http://schemas.openxmlformats.org/officeDocument/2006/relationships/tags" Target="../tags/tag556.xml" /><Relationship Id="rId2" Type="http://schemas.openxmlformats.org/officeDocument/2006/relationships/tags" Target="../tags/tag541.xml" /><Relationship Id="rId3" Type="http://schemas.openxmlformats.org/officeDocument/2006/relationships/tags" Target="../tags/tag542.xml" /><Relationship Id="rId4" Type="http://schemas.openxmlformats.org/officeDocument/2006/relationships/tags" Target="../tags/tag543.xml" /><Relationship Id="rId5" Type="http://schemas.openxmlformats.org/officeDocument/2006/relationships/tags" Target="../tags/tag544.xml" /><Relationship Id="rId6" Type="http://schemas.openxmlformats.org/officeDocument/2006/relationships/tags" Target="../tags/tag545.xml" /><Relationship Id="rId7" Type="http://schemas.openxmlformats.org/officeDocument/2006/relationships/tags" Target="../tags/tag546.xml" /><Relationship Id="rId8" Type="http://schemas.openxmlformats.org/officeDocument/2006/relationships/tags" Target="../tags/tag547.xml" /><Relationship Id="rId9" Type="http://schemas.openxmlformats.org/officeDocument/2006/relationships/tags" Target="../tags/tag54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65.xml" /><Relationship Id="rId11" Type="http://schemas.openxmlformats.org/officeDocument/2006/relationships/tags" Target="../tags/tag566.xml" /><Relationship Id="rId12" Type="http://schemas.openxmlformats.org/officeDocument/2006/relationships/tags" Target="../tags/tag567.xml" /><Relationship Id="rId13" Type="http://schemas.openxmlformats.org/officeDocument/2006/relationships/tags" Target="../tags/tag568.xml" /><Relationship Id="rId14" Type="http://schemas.openxmlformats.org/officeDocument/2006/relationships/tags" Target="../tags/tag569.xml" /><Relationship Id="rId15" Type="http://schemas.openxmlformats.org/officeDocument/2006/relationships/tags" Target="../tags/tag570.xml" /><Relationship Id="rId2" Type="http://schemas.openxmlformats.org/officeDocument/2006/relationships/tags" Target="../tags/tag557.xml" /><Relationship Id="rId3" Type="http://schemas.openxmlformats.org/officeDocument/2006/relationships/tags" Target="../tags/tag558.xml" /><Relationship Id="rId4" Type="http://schemas.openxmlformats.org/officeDocument/2006/relationships/tags" Target="../tags/tag559.xml" /><Relationship Id="rId5" Type="http://schemas.openxmlformats.org/officeDocument/2006/relationships/tags" Target="../tags/tag560.xml" /><Relationship Id="rId6" Type="http://schemas.openxmlformats.org/officeDocument/2006/relationships/tags" Target="../tags/tag561.xml" /><Relationship Id="rId7" Type="http://schemas.openxmlformats.org/officeDocument/2006/relationships/tags" Target="../tags/tag562.xml" /><Relationship Id="rId8" Type="http://schemas.openxmlformats.org/officeDocument/2006/relationships/tags" Target="../tags/tag563.xml" /><Relationship Id="rId9" Type="http://schemas.openxmlformats.org/officeDocument/2006/relationships/tags" Target="../tags/tag56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440061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ERP维护主管系统安全保护企业数据</a:t>
            </a:r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ERP维护主管的职责</a:t>
            </a: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系统安全的重要性</a:t>
            </a: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安全保护措施</a:t>
            </a: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企业数据的价值</a:t>
            </a: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应对安全威胁的策略</a:t>
            </a: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ERP维护主管的职责</a:t>
            </a:r>
          </a:p>
        </p:txBody>
      </p:sp>
      <p:sp>
        <p:nvSpPr>
          <p:cNvPr id="1050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确保系统正常运行</a:t>
            </a:r>
          </a:p>
        </p:txBody>
      </p:sp>
      <p:sp>
        <p:nvSpPr>
          <p:cNvPr id="105136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定期检查系统硬件和软件，确保其正常运行</a:t>
            </a:r>
          </a:p>
        </p:txBody>
      </p:sp>
      <p:sp>
        <p:nvSpPr>
          <p:cNvPr id="105136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及时处理系统故障，保障系统的稳定性和可靠性</a:t>
            </a:r>
          </a:p>
        </p:txBody>
      </p:sp>
      <p:sp>
        <p:nvSpPr>
          <p:cNvPr id="105137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制定系统备份和恢复计划，确保数据安全</a:t>
            </a:r>
          </a:p>
        </p:txBody>
      </p:sp>
      <p:sp>
        <p:nvSpPr>
          <p:cNvPr id="105138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监控系统性能，优化系统配置，提高系统运行效率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定期检查和维护系统</a:t>
            </a:r>
          </a:p>
        </p:txBody>
      </p:sp>
      <p:sp>
        <p:nvSpPr>
          <p:cNvPr id="10514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负责系统的安全防护和数据备份，确保数据安全</a:t>
            </a:r>
          </a:p>
        </p:txBody>
      </p:sp>
      <p:sp>
        <p:nvSpPr>
          <p:cNvPr id="10514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定期检查和维护系统，确保系统正常运行</a:t>
            </a:r>
          </a:p>
        </p:txBody>
      </p:sp>
      <p:sp>
        <p:nvSpPr>
          <p:cNvPr id="10514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及时处理系统故障和问题，保障系统稳定运行</a:t>
            </a:r>
          </a:p>
        </p:txBody>
      </p:sp>
      <p:sp>
        <p:nvSpPr>
          <p:cNvPr id="10514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制定系统维护计划和方案，并组织实施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处理系统故障和问题</a:t>
            </a:r>
          </a:p>
        </p:txBody>
      </p:sp>
      <p:sp>
        <p:nvSpPr>
          <p:cNvPr id="105149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49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49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及时响应并处理系统故障和问题，确保系统稳定运行</a:t>
            </a:r>
          </a:p>
        </p:txBody>
      </p:sp>
      <p:sp>
        <p:nvSpPr>
          <p:cNvPr id="105150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0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0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定期检查系统硬件和软件，提前发现并解决潜在问题</a:t>
            </a:r>
          </a:p>
        </p:txBody>
      </p:sp>
      <p:sp>
        <p:nvSpPr>
          <p:cNvPr id="105150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0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1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制定系统故障应急预案，确保在紧急情况下能够快速恢复系统运行</a:t>
            </a:r>
          </a:p>
        </p:txBody>
      </p:sp>
      <p:sp>
        <p:nvSpPr>
          <p:cNvPr id="105151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1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1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跟踪系统升级和补丁更新，及时调整系统配置以适应新版本的要求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5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培训员工正确使用系统</a:t>
            </a:r>
          </a:p>
        </p:txBody>
      </p:sp>
      <p:sp>
        <p:nvSpPr>
          <p:cNvPr id="105155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5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56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6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6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6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56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7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7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及时解决员工在使用过程中遇到的问题</a:t>
            </a:r>
          </a:p>
        </p:txBody>
      </p:sp>
      <p:sp>
        <p:nvSpPr>
          <p:cNvPr id="105157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监督员工使用系统的合规性，防止误操作导致的数据泄露或损坏</a:t>
            </a:r>
          </a:p>
        </p:txBody>
      </p:sp>
      <p:sp>
        <p:nvSpPr>
          <p:cNvPr id="105157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确保员工了解系统的基本操作和功能</a:t>
            </a:r>
          </a:p>
        </p:txBody>
      </p:sp>
      <p:sp>
        <p:nvSpPr>
          <p:cNvPr id="105157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定期组织培训课程，提高员工使用系统的熟练度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6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系统安全的重要性</a:t>
            </a:r>
          </a:p>
        </p:txBody>
      </p:sp>
      <p:sp>
        <p:nvSpPr>
          <p:cNvPr id="10516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保护企业数据安全</a:t>
            </a:r>
          </a:p>
        </p:txBody>
      </p:sp>
      <p:sp>
        <p:nvSpPr>
          <p:cNvPr id="105239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240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240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240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240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系统安全保护措施可以有效防止数据泄露、损坏和丢失，确保企业正常运营。</a:t>
            </a:r>
          </a:p>
        </p:txBody>
      </p:sp>
      <p:sp>
        <p:nvSpPr>
          <p:cNvPr id="105240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数据是企业的重要资产，保障数据安全是企业的核心需求。</a:t>
            </a:r>
          </a:p>
        </p:txBody>
      </p:sp>
      <p:sp>
        <p:nvSpPr>
          <p:cNvPr id="105241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维护主管需要关注系统安全，采取多种措施保障数据安全，确保企业的可持续发展。</a:t>
            </a:r>
          </a:p>
        </p:txBody>
      </p:sp>
      <p:sp>
        <p:nvSpPr>
          <p:cNvPr id="105241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定期进行系统安全检查和评估，及时发现和解决潜在的安全隐患，提高企业的数据安全水平。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4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防止数据泄露和丢失</a:t>
            </a:r>
          </a:p>
        </p:txBody>
      </p:sp>
      <p:sp>
        <p:nvSpPr>
          <p:cNvPr id="10524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数据加密：对敏感数据进行加密存储，保证数据在传输和存储过程中的安全性</a:t>
            </a:r>
          </a:p>
        </p:txBody>
      </p:sp>
      <p:sp>
        <p:nvSpPr>
          <p:cNvPr id="10524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访问控制：设置严格的权限管理，限制对数据的访问和操作，防止未授权访问和恶意篡改</a:t>
            </a:r>
          </a:p>
        </p:txBody>
      </p:sp>
      <p:sp>
        <p:nvSpPr>
          <p:cNvPr id="10524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备份与恢复：定期备份数据，确保数据不会因为意外情况而丢失，同时具备快速恢复数据的能力</a:t>
            </a:r>
          </a:p>
        </p:txBody>
      </p:sp>
      <p:sp>
        <p:nvSpPr>
          <p:cNvPr id="10524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安全审计：对系统的访问和使用进行记录和监控，及时发现和处理安全事件，确保数据的安全性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4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保障企业正常运营</a:t>
            </a:r>
          </a:p>
        </p:txBody>
      </p:sp>
      <p:sp>
        <p:nvSpPr>
          <p:cNvPr id="105249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系统安全是保障企业正常运营的基础，能够保护企业数据不被泄露、损坏或丢失。</a:t>
            </a:r>
          </a:p>
        </p:txBody>
      </p:sp>
      <p:sp>
        <p:nvSpPr>
          <p:cNvPr id="105250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系统安全能够保证企业的业务流程不中断，避免因数据安全问题导致的生产停顿。</a:t>
            </a:r>
          </a:p>
        </p:txBody>
      </p:sp>
      <p:sp>
        <p:nvSpPr>
          <p:cNvPr id="105250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系统安全能够提升企业的信誉度，保障企业的商业利益和形象。</a:t>
            </a:r>
          </a:p>
        </p:txBody>
      </p:sp>
      <p:sp>
        <p:nvSpPr>
          <p:cNvPr id="105250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系统安全能够防止企业的知识产权、商业机密等敏感信息的泄露，保护企业的核心竞争力。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5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提高企业竞争力</a:t>
            </a:r>
          </a:p>
        </p:txBody>
      </p:sp>
      <p:sp>
        <p:nvSpPr>
          <p:cNvPr id="10525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4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5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5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5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系统安全保护企业数据，保障企业的正常运营和业务连续性</a:t>
            </a:r>
          </a:p>
        </p:txBody>
      </p:sp>
      <p:sp>
        <p:nvSpPr>
          <p:cNvPr id="10525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提高企业的信誉和形象，增强客户和合作伙伴的信任和忠诚度</a:t>
            </a:r>
          </a:p>
        </p:txBody>
      </p:sp>
      <p:sp>
        <p:nvSpPr>
          <p:cNvPr id="10525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6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7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7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7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5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降低安全事故和风险，减少企业的损失和负面影响</a:t>
            </a:r>
          </a:p>
        </p:txBody>
      </p:sp>
      <p:sp>
        <p:nvSpPr>
          <p:cNvPr id="10525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防止数据泄露和丢失，保护企业的知识产权和商业机密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6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安全保护措施</a:t>
            </a:r>
          </a:p>
        </p:txBody>
      </p:sp>
      <p:sp>
        <p:nvSpPr>
          <p:cNvPr id="10526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04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3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设置防火墙和安全策略</a:t>
            </a:r>
          </a:p>
        </p:txBody>
      </p:sp>
      <p:sp>
        <p:nvSpPr>
          <p:cNvPr id="105340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340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340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340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341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制定安全策略：定期审查和更新安全策略，确保与业务需求相匹配</a:t>
            </a:r>
          </a:p>
        </p:txBody>
      </p:sp>
      <p:sp>
        <p:nvSpPr>
          <p:cNvPr id="105341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设置防火墙：阻止未经授权的访问和数据泄露</a:t>
            </a:r>
          </a:p>
        </p:txBody>
      </p:sp>
      <p:sp>
        <p:nvSpPr>
          <p:cNvPr id="105341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数据备份与恢复：定期备份数据，确保在发生意外情况下能够快速恢复</a:t>
            </a:r>
          </a:p>
        </p:txBody>
      </p:sp>
      <p:sp>
        <p:nvSpPr>
          <p:cNvPr id="105341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员工培训：提高员工的安全意识和技能，避免人为因素导致的安全问题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34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定期更新系统和软件</a:t>
            </a:r>
          </a:p>
        </p:txBody>
      </p:sp>
      <p:sp>
        <p:nvSpPr>
          <p:cNvPr id="105345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5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6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6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实施强密码策略，限制访问权限，防止未经授权的访问和数据泄露</a:t>
            </a:r>
          </a:p>
        </p:txBody>
      </p:sp>
      <p:sp>
        <p:nvSpPr>
          <p:cNvPr id="105346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6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6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7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定期更新系统和软件，确保软件安全漏洞得到及时修复</a:t>
            </a:r>
          </a:p>
        </p:txBody>
      </p:sp>
      <p:sp>
        <p:nvSpPr>
          <p:cNvPr id="105347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7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7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7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定期进行安全漏洞扫描和恶意软件检测，及时发现和清除潜在威胁</a:t>
            </a:r>
          </a:p>
        </p:txBody>
      </p:sp>
      <p:sp>
        <p:nvSpPr>
          <p:cNvPr id="105348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8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8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8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建立备份和恢复计划，确保数据在意外情况下能够迅速恢复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35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建立数据备份和恢复机制</a:t>
            </a:r>
          </a:p>
        </p:txBody>
      </p:sp>
      <p:sp>
        <p:nvSpPr>
          <p:cNvPr id="105352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2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3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3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3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定期测试恢复计划，确保其有效性</a:t>
            </a:r>
          </a:p>
        </p:txBody>
      </p:sp>
      <p:sp>
        <p:nvSpPr>
          <p:cNvPr id="105353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3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4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备份数据应存储在安全可靠的地方</a:t>
            </a:r>
          </a:p>
        </p:txBody>
      </p:sp>
      <p:sp>
        <p:nvSpPr>
          <p:cNvPr id="105354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4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4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建立数据恢复计划，以应对意外情况</a:t>
            </a:r>
          </a:p>
        </p:txBody>
      </p:sp>
      <p:sp>
        <p:nvSpPr>
          <p:cNvPr id="105354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5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5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定期备份数据，确保数据安全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https://d.book118.com/647144006122006034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6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5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38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493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532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Wingdings</vt:lpstr>
      <vt:lpstr>宋体</vt:lpstr>
      <vt:lpstr>Office Theme</vt:lpstr>
      <vt:lpstr>ERP维护主管系统安全保护企业数据</vt:lpstr>
      <vt:lpstr>目录</vt:lpstr>
      <vt:lpstr>添加章节标题</vt:lpstr>
      <vt:lpstr>ERP维护主管的职责</vt:lpstr>
      <vt:lpstr>确保系统正常运行</vt:lpstr>
      <vt:lpstr>定期检查和维护系统</vt:lpstr>
      <vt:lpstr>处理系统故障和问题</vt:lpstr>
      <vt:lpstr>培训员工正确使用系统</vt:lpstr>
      <vt:lpstr>系统安全的重要性</vt:lpstr>
      <vt:lpstr>保护企业数据安全</vt:lpstr>
      <vt:lpstr>防止数据泄露和丢失</vt:lpstr>
      <vt:lpstr>保障企业正常运营</vt:lpstr>
      <vt:lpstr>提高企业竞争力</vt:lpstr>
      <vt:lpstr>安全保护措施</vt:lpstr>
      <vt:lpstr>设置防火墙和安全策略</vt:lpstr>
      <vt:lpstr>定期更新系统和软件</vt:lpstr>
      <vt:lpstr>建立数据备份和恢复机制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2024-09-08T15:19:01.461</cp:lastPrinted>
  <dcterms:created xsi:type="dcterms:W3CDTF">2024-09-08T07:19:01Z</dcterms:created>
  <dcterms:modified xsi:type="dcterms:W3CDTF">2024-09-08T07:19:04Z</dcterms:modified>
</cp:coreProperties>
</file>